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6650" r:id="rId6"/>
    <p:sldId id="2147376637" r:id="rId7"/>
    <p:sldId id="2147376602" r:id="rId8"/>
    <p:sldId id="2147376652" r:id="rId9"/>
    <p:sldId id="2147376596" r:id="rId10"/>
    <p:sldId id="2147376641" r:id="rId11"/>
    <p:sldId id="2147376642" r:id="rId12"/>
    <p:sldId id="2147376622" r:id="rId13"/>
    <p:sldId id="2147376625" r:id="rId14"/>
    <p:sldId id="2147376604" r:id="rId15"/>
    <p:sldId id="2147376657" r:id="rId16"/>
    <p:sldId id="2147376643" r:id="rId17"/>
    <p:sldId id="2147376659" r:id="rId18"/>
    <p:sldId id="2147376629" r:id="rId19"/>
    <p:sldId id="2147376632" r:id="rId20"/>
    <p:sldId id="2147376633" r:id="rId21"/>
    <p:sldId id="2147376638" r:id="rId22"/>
    <p:sldId id="2147376661" r:id="rId23"/>
    <p:sldId id="2147376654" r:id="rId24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00"/>
    <a:srgbClr val="FFFFFF"/>
    <a:srgbClr val="0077FA"/>
    <a:srgbClr val="0000FF"/>
    <a:srgbClr val="8EB09E"/>
    <a:srgbClr val="A0CDFF"/>
    <a:srgbClr val="00B0F0"/>
    <a:srgbClr val="A92827"/>
    <a:srgbClr val="003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64973" autoAdjust="0"/>
  </p:normalViewPr>
  <p:slideViewPr>
    <p:cSldViewPr snapToGrid="0" snapToObjects="1">
      <p:cViewPr varScale="1">
        <p:scale>
          <a:sx n="56" d="100"/>
          <a:sy n="56" d="100"/>
        </p:scale>
        <p:origin x="1868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58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賴 銘祥(lai minghsiang)/ADT/經企・革新・PEGAS@s" userId="b5d9adcc-df4e-4f23-b752-f14877e7bec2" providerId="ADAL" clId="{BB74BC85-59C6-49BB-8A25-305DC2B64924}"/>
    <pc:docChg chg="undo custSel modSld">
      <pc:chgData name="賴 銘祥(lai minghsiang)/ADT/經企・革新・PEGAS@s" userId="b5d9adcc-df4e-4f23-b752-f14877e7bec2" providerId="ADAL" clId="{BB74BC85-59C6-49BB-8A25-305DC2B64924}" dt="2024-09-28T07:13:48.692" v="976" actId="6549"/>
      <pc:docMkLst>
        <pc:docMk/>
      </pc:docMkLst>
      <pc:sldChg chg="modNotesTx">
        <pc:chgData name="賴 銘祥(lai minghsiang)/ADT/經企・革新・PEGAS@s" userId="b5d9adcc-df4e-4f23-b752-f14877e7bec2" providerId="ADAL" clId="{BB74BC85-59C6-49BB-8A25-305DC2B64924}" dt="2024-09-28T07:13:48.692" v="976" actId="6549"/>
        <pc:sldMkLst>
          <pc:docMk/>
          <pc:sldMk cId="1140929254" sldId="2147376596"/>
        </pc:sldMkLst>
      </pc:sldChg>
      <pc:sldChg chg="modNotesTx">
        <pc:chgData name="賴 銘祥(lai minghsiang)/ADT/經企・革新・PEGAS@s" userId="b5d9adcc-df4e-4f23-b752-f14877e7bec2" providerId="ADAL" clId="{BB74BC85-59C6-49BB-8A25-305DC2B64924}" dt="2024-09-28T07:13:35.899" v="975" actId="20577"/>
        <pc:sldMkLst>
          <pc:docMk/>
          <pc:sldMk cId="3341936717" sldId="2147376652"/>
        </pc:sldMkLst>
      </pc:sldChg>
      <pc:sldChg chg="addSp delSp modSp mod modShow modNotesTx">
        <pc:chgData name="賴 銘祥(lai minghsiang)/ADT/經企・革新・PEGAS@s" userId="b5d9adcc-df4e-4f23-b752-f14877e7bec2" providerId="ADAL" clId="{BB74BC85-59C6-49BB-8A25-305DC2B64924}" dt="2024-09-28T07:03:33.311" v="591" actId="20577"/>
        <pc:sldMkLst>
          <pc:docMk/>
          <pc:sldMk cId="4203415265" sldId="2147376654"/>
        </pc:sldMkLst>
        <pc:spChg chg="mod">
          <ac:chgData name="賴 銘祥(lai minghsiang)/ADT/經企・革新・PEGAS@s" userId="b5d9adcc-df4e-4f23-b752-f14877e7bec2" providerId="ADAL" clId="{BB74BC85-59C6-49BB-8A25-305DC2B64924}" dt="2024-09-28T06:39:10.223" v="60" actId="6549"/>
          <ac:spMkLst>
            <pc:docMk/>
            <pc:sldMk cId="4203415265" sldId="2147376654"/>
            <ac:spMk id="2" creationId="{EC5CDBBE-94EF-30F1-54C5-422F37D00E8F}"/>
          </ac:spMkLst>
        </pc:spChg>
        <pc:spChg chg="add del mod">
          <ac:chgData name="賴 銘祥(lai minghsiang)/ADT/經企・革新・PEGAS@s" userId="b5d9adcc-df4e-4f23-b752-f14877e7bec2" providerId="ADAL" clId="{BB74BC85-59C6-49BB-8A25-305DC2B64924}" dt="2024-09-28T06:38:45.341" v="50" actId="478"/>
          <ac:spMkLst>
            <pc:docMk/>
            <pc:sldMk cId="4203415265" sldId="2147376654"/>
            <ac:spMk id="3" creationId="{AE381902-D3D2-91A8-7E40-9371D14DAD8F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06.912" v="0" actId="478"/>
          <ac:spMkLst>
            <pc:docMk/>
            <pc:sldMk cId="4203415265" sldId="2147376654"/>
            <ac:spMk id="4" creationId="{F811A09F-B065-D5FC-D576-CDFAC93DD195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06.912" v="0" actId="478"/>
          <ac:spMkLst>
            <pc:docMk/>
            <pc:sldMk cId="4203415265" sldId="2147376654"/>
            <ac:spMk id="5" creationId="{285CAE1C-10AD-9CD3-0CCE-BE0354850A4A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06.912" v="0" actId="478"/>
          <ac:spMkLst>
            <pc:docMk/>
            <pc:sldMk cId="4203415265" sldId="2147376654"/>
            <ac:spMk id="6" creationId="{DB5ECEE2-E5B6-B4FC-3EB3-E4DF02F09CBC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06.912" v="0" actId="478"/>
          <ac:spMkLst>
            <pc:docMk/>
            <pc:sldMk cId="4203415265" sldId="2147376654"/>
            <ac:spMk id="7" creationId="{94A17FD6-576A-B55D-390E-58028619A464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06.912" v="0" actId="478"/>
          <ac:spMkLst>
            <pc:docMk/>
            <pc:sldMk cId="4203415265" sldId="2147376654"/>
            <ac:spMk id="8" creationId="{9712C6C9-A3DD-1DA7-489F-BF066E30037C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06.912" v="0" actId="478"/>
          <ac:spMkLst>
            <pc:docMk/>
            <pc:sldMk cId="4203415265" sldId="2147376654"/>
            <ac:spMk id="9" creationId="{AAC8F7BA-74DC-14B5-27B5-7A82E33AE410}"/>
          </ac:spMkLst>
        </pc:spChg>
        <pc:spChg chg="add del mod">
          <ac:chgData name="賴 銘祥(lai minghsiang)/ADT/經企・革新・PEGAS@s" userId="b5d9adcc-df4e-4f23-b752-f14877e7bec2" providerId="ADAL" clId="{BB74BC85-59C6-49BB-8A25-305DC2B64924}" dt="2024-09-28T06:38:48.372" v="52" actId="478"/>
          <ac:spMkLst>
            <pc:docMk/>
            <pc:sldMk cId="4203415265" sldId="2147376654"/>
            <ac:spMk id="11" creationId="{9E373B89-57BD-FD6D-519B-FD1A59344F60}"/>
          </ac:spMkLst>
        </pc:spChg>
        <pc:spChg chg="add del mod">
          <ac:chgData name="賴 銘祥(lai minghsiang)/ADT/經企・革新・PEGAS@s" userId="b5d9adcc-df4e-4f23-b752-f14877e7bec2" providerId="ADAL" clId="{BB74BC85-59C6-49BB-8A25-305DC2B64924}" dt="2024-09-28T06:38:48.372" v="52" actId="478"/>
          <ac:spMkLst>
            <pc:docMk/>
            <pc:sldMk cId="4203415265" sldId="2147376654"/>
            <ac:spMk id="12" creationId="{6E62665F-563B-5CB8-7949-9420687B5A2E}"/>
          </ac:spMkLst>
        </pc:spChg>
        <pc:spChg chg="add del mod">
          <ac:chgData name="賴 銘祥(lai minghsiang)/ADT/經企・革新・PEGAS@s" userId="b5d9adcc-df4e-4f23-b752-f14877e7bec2" providerId="ADAL" clId="{BB74BC85-59C6-49BB-8A25-305DC2B64924}" dt="2024-09-28T06:38:48.372" v="52" actId="478"/>
          <ac:spMkLst>
            <pc:docMk/>
            <pc:sldMk cId="4203415265" sldId="2147376654"/>
            <ac:spMk id="13" creationId="{DD86F842-5B84-C3C4-1B0E-DF371C029CDD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06.912" v="0" actId="478"/>
          <ac:spMkLst>
            <pc:docMk/>
            <pc:sldMk cId="4203415265" sldId="2147376654"/>
            <ac:spMk id="14" creationId="{2CF01914-EB2A-5709-167A-E80E8FB304C7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06.912" v="0" actId="478"/>
          <ac:spMkLst>
            <pc:docMk/>
            <pc:sldMk cId="4203415265" sldId="2147376654"/>
            <ac:spMk id="15" creationId="{CAA8A06E-F811-9C63-45D0-932E1AC9431F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06.912" v="0" actId="478"/>
          <ac:spMkLst>
            <pc:docMk/>
            <pc:sldMk cId="4203415265" sldId="2147376654"/>
            <ac:spMk id="16" creationId="{0971349E-1A6E-2393-1EC7-9F1F7D42D8E3}"/>
          </ac:spMkLst>
        </pc:spChg>
        <pc:spChg chg="add del mod">
          <ac:chgData name="賴 銘祥(lai minghsiang)/ADT/經企・革新・PEGAS@s" userId="b5d9adcc-df4e-4f23-b752-f14877e7bec2" providerId="ADAL" clId="{BB74BC85-59C6-49BB-8A25-305DC2B64924}" dt="2024-09-28T06:38:47.162" v="51" actId="478"/>
          <ac:spMkLst>
            <pc:docMk/>
            <pc:sldMk cId="4203415265" sldId="2147376654"/>
            <ac:spMk id="21" creationId="{4C12A0F1-A937-2B45-87A0-BBB3840BCBE0}"/>
          </ac:spMkLst>
        </pc:spChg>
        <pc:spChg chg="add del mod">
          <ac:chgData name="賴 銘祥(lai minghsiang)/ADT/經企・革新・PEGAS@s" userId="b5d9adcc-df4e-4f23-b752-f14877e7bec2" providerId="ADAL" clId="{BB74BC85-59C6-49BB-8A25-305DC2B64924}" dt="2024-09-28T06:38:45.341" v="50" actId="478"/>
          <ac:spMkLst>
            <pc:docMk/>
            <pc:sldMk cId="4203415265" sldId="2147376654"/>
            <ac:spMk id="23" creationId="{B92EA721-A2E8-444D-105A-1A8C9902B204}"/>
          </ac:spMkLst>
        </pc:spChg>
        <pc:spChg chg="add del mod">
          <ac:chgData name="賴 銘祥(lai minghsiang)/ADT/經企・革新・PEGAS@s" userId="b5d9adcc-df4e-4f23-b752-f14877e7bec2" providerId="ADAL" clId="{BB74BC85-59C6-49BB-8A25-305DC2B64924}" dt="2024-09-28T06:38:45.341" v="50" actId="478"/>
          <ac:spMkLst>
            <pc:docMk/>
            <pc:sldMk cId="4203415265" sldId="2147376654"/>
            <ac:spMk id="24" creationId="{EEF1F393-B470-E9F4-25B2-5F1EBC900E63}"/>
          </ac:spMkLst>
        </pc:spChg>
        <pc:spChg chg="add del mod">
          <ac:chgData name="賴 銘祥(lai minghsiang)/ADT/經企・革新・PEGAS@s" userId="b5d9adcc-df4e-4f23-b752-f14877e7bec2" providerId="ADAL" clId="{BB74BC85-59C6-49BB-8A25-305DC2B64924}" dt="2024-09-28T06:38:45.341" v="50" actId="478"/>
          <ac:spMkLst>
            <pc:docMk/>
            <pc:sldMk cId="4203415265" sldId="2147376654"/>
            <ac:spMk id="25" creationId="{E2C9A22E-F43F-D24A-4560-D9FCC3C4A34E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06.912" v="0" actId="478"/>
          <ac:spMkLst>
            <pc:docMk/>
            <pc:sldMk cId="4203415265" sldId="2147376654"/>
            <ac:spMk id="26" creationId="{F5FD5EF4-8BA7-C73E-D529-07F741AD2DC1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06.912" v="0" actId="478"/>
          <ac:spMkLst>
            <pc:docMk/>
            <pc:sldMk cId="4203415265" sldId="2147376654"/>
            <ac:spMk id="27" creationId="{F93C8BBB-A4B6-263F-9655-DCD7601B18C8}"/>
          </ac:spMkLst>
        </pc:spChg>
        <pc:spChg chg="del">
          <ac:chgData name="賴 銘祥(lai minghsiang)/ADT/經企・革新・PEGAS@s" userId="b5d9adcc-df4e-4f23-b752-f14877e7bec2" providerId="ADAL" clId="{BB74BC85-59C6-49BB-8A25-305DC2B64924}" dt="2024-09-28T06:27:12.038" v="2" actId="478"/>
          <ac:spMkLst>
            <pc:docMk/>
            <pc:sldMk cId="4203415265" sldId="2147376654"/>
            <ac:spMk id="28" creationId="{0913EBED-91EF-E2F3-32D9-103C6F0CCCE2}"/>
          </ac:spMkLst>
        </pc:spChg>
        <pc:spChg chg="del mod">
          <ac:chgData name="賴 銘祥(lai minghsiang)/ADT/經企・革新・PEGAS@s" userId="b5d9adcc-df4e-4f23-b752-f14877e7bec2" providerId="ADAL" clId="{BB74BC85-59C6-49BB-8A25-305DC2B64924}" dt="2024-09-28T06:27:14.290" v="3" actId="478"/>
          <ac:spMkLst>
            <pc:docMk/>
            <pc:sldMk cId="4203415265" sldId="2147376654"/>
            <ac:spMk id="29" creationId="{26B7B836-5A38-20AB-8996-BEF5273D3154}"/>
          </ac:spMkLst>
        </pc:spChg>
        <pc:graphicFrameChg chg="add mod modGraphic">
          <ac:chgData name="賴 銘祥(lai minghsiang)/ADT/經企・革新・PEGAS@s" userId="b5d9adcc-df4e-4f23-b752-f14877e7bec2" providerId="ADAL" clId="{BB74BC85-59C6-49BB-8A25-305DC2B64924}" dt="2024-09-28T06:39:25.026" v="64" actId="1076"/>
          <ac:graphicFrameMkLst>
            <pc:docMk/>
            <pc:sldMk cId="4203415265" sldId="2147376654"/>
            <ac:graphicFrameMk id="10" creationId="{23F6749A-E47F-F88C-2B25-69065835E7ED}"/>
          </ac:graphicFrameMkLst>
        </pc:graphicFrameChg>
      </pc:sldChg>
    </pc:docChg>
  </pc:docChgLst>
  <pc:docChgLst>
    <pc:chgData name="陳 俊碩(chen chunshuo)/ADT/雲林・製１・生產推進" userId="953f7a15-b396-4fb7-a342-92e9110f6742" providerId="ADAL" clId="{F826EDC8-15F7-45AC-A605-FE4FEB34CB2F}"/>
    <pc:docChg chg="modSld">
      <pc:chgData name="陳 俊碩(chen chunshuo)/ADT/雲林・製１・生產推進" userId="953f7a15-b396-4fb7-a342-92e9110f6742" providerId="ADAL" clId="{F826EDC8-15F7-45AC-A605-FE4FEB34CB2F}" dt="2024-09-28T02:39:36.104" v="2" actId="729"/>
      <pc:docMkLst>
        <pc:docMk/>
      </pc:docMkLst>
      <pc:sldChg chg="addSp delSp modSp mod modShow">
        <pc:chgData name="陳 俊碩(chen chunshuo)/ADT/雲林・製１・生產推進" userId="953f7a15-b396-4fb7-a342-92e9110f6742" providerId="ADAL" clId="{F826EDC8-15F7-45AC-A605-FE4FEB34CB2F}" dt="2024-09-28T02:39:36.104" v="2" actId="729"/>
        <pc:sldMkLst>
          <pc:docMk/>
          <pc:sldMk cId="1140929254" sldId="2147376596"/>
        </pc:sldMkLst>
        <pc:spChg chg="del">
          <ac:chgData name="陳 俊碩(chen chunshuo)/ADT/雲林・製１・生產推進" userId="953f7a15-b396-4fb7-a342-92e9110f6742" providerId="ADAL" clId="{F826EDC8-15F7-45AC-A605-FE4FEB34CB2F}" dt="2024-09-28T02:39:12.513" v="0" actId="478"/>
          <ac:spMkLst>
            <pc:docMk/>
            <pc:sldMk cId="1140929254" sldId="2147376596"/>
            <ac:spMk id="3" creationId="{D1868377-1E91-D914-5365-007B464EA46D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43" creationId="{0C0BC3BF-5EB9-F345-1427-9A7D951A07A5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54" creationId="{316008EB-5508-78CD-AA8B-DF1DBBC85172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58" creationId="{67A9F0F7-18F1-45DA-90E6-B3A0B7951266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63" creationId="{EB646456-B7A8-BF9D-EE18-74E62A708223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64" creationId="{9799C846-86BE-A459-5BAF-F3FD816EFB56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67" creationId="{0AFE994D-6121-4E01-E436-81F6D4ED02AC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68" creationId="{363FDE50-B74D-4AEE-C456-19A9A670572F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70" creationId="{07C52838-2BFC-F76F-8844-6C56BECAF723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71" creationId="{6628D397-EBD0-82CB-7EA1-8D357F0591BA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73" creationId="{6A05F92A-E1F4-8BB7-3C9B-C93F4D2C10F1}"/>
          </ac:spMkLst>
        </pc:spChg>
        <pc:spChg chg="del">
          <ac:chgData name="陳 俊碩(chen chunshuo)/ADT/雲林・製１・生產推進" userId="953f7a15-b396-4fb7-a342-92e9110f6742" providerId="ADAL" clId="{F826EDC8-15F7-45AC-A605-FE4FEB34CB2F}" dt="2024-09-28T02:39:12.513" v="0" actId="478"/>
          <ac:spMkLst>
            <pc:docMk/>
            <pc:sldMk cId="1140929254" sldId="2147376596"/>
            <ac:spMk id="75" creationId="{92B2E75B-18EC-31DE-6905-5646B87754FB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83" creationId="{0547F511-2B70-90A9-024D-B432924D3B81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86" creationId="{96EE8171-C347-4891-1053-35E98EADEB61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87" creationId="{6288E049-E858-54CF-F8CF-BCA15220BF63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90" creationId="{D6A8F20A-D754-B126-67EA-49A8D8086E44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91" creationId="{05A26228-6F90-FC60-F716-30FD12550A09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94" creationId="{37E9CA04-8ACE-D1B0-0747-AA0A51A64DC2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95" creationId="{6E413DC8-2A71-346B-E734-D6C474C054AA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98" creationId="{63733C2F-CE1A-7D12-5242-C7B7030076C8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99" creationId="{B467C9A1-3972-6774-9B6E-C4682DA2BA53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102" creationId="{50D15CF2-ECE8-9D81-9362-50971207B582}"/>
          </ac:spMkLst>
        </pc:spChg>
        <pc:spChg chg="mod">
          <ac:chgData name="陳 俊碩(chen chunshuo)/ADT/雲林・製１・生產推進" userId="953f7a15-b396-4fb7-a342-92e9110f6742" providerId="ADAL" clId="{F826EDC8-15F7-45AC-A605-FE4FEB34CB2F}" dt="2024-09-28T02:39:28.508" v="1"/>
          <ac:spMkLst>
            <pc:docMk/>
            <pc:sldMk cId="1140929254" sldId="2147376596"/>
            <ac:spMk id="103" creationId="{F1283E20-B233-450A-9C8B-7FD4DBA77382}"/>
          </ac:spMkLst>
        </pc:spChg>
        <pc:grpChg chg="add 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4" creationId="{4DAB8C78-5970-44A6-EC53-126124B8816E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30" creationId="{E7D5C4DE-EBFD-6491-9257-C2B4461D2662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31" creationId="{3F8A11E8-0B7C-F09E-F80E-D816EBB59BE5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38" creationId="{2016E6C7-012D-30DE-88A2-3BA362310636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39" creationId="{0990B10B-78D5-09D6-3233-6DFA44C98630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41" creationId="{20E13515-F78E-8C10-ED8B-1C471688260E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42" creationId="{2D720289-5B68-8A0B-2202-00A3DE05DD1C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44" creationId="{A94947A6-30A5-4CF0-9809-B9308C058E34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45" creationId="{48B65C08-68F8-FF3B-C6A0-4B5E39EA0184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46" creationId="{02A8768F-6982-6027-960C-D93666B59D97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47" creationId="{ACDBF5AE-FAF9-DC7A-63D5-B6D7812C02DD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48" creationId="{BD865FEC-AD7D-7990-4F49-734BFD3228FF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62" creationId="{6F1115D0-F452-FDBD-B564-4CBFA69121C4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72" creationId="{8FA0827F-ED4A-5D34-DFB6-ED06A50F0D28}"/>
          </ac:grpSpMkLst>
        </pc:grpChg>
        <pc:grpChg chg="del">
          <ac:chgData name="陳 俊碩(chen chunshuo)/ADT/雲林・製１・生產推進" userId="953f7a15-b396-4fb7-a342-92e9110f6742" providerId="ADAL" clId="{F826EDC8-15F7-45AC-A605-FE4FEB34CB2F}" dt="2024-09-28T02:39:12.513" v="0" actId="478"/>
          <ac:grpSpMkLst>
            <pc:docMk/>
            <pc:sldMk cId="1140929254" sldId="2147376596"/>
            <ac:grpSpMk id="76" creationId="{51E86037-AE23-E59E-7E7A-75BF172F9581}"/>
          </ac:grpSpMkLst>
        </pc:grpChg>
        <pc:grpChg chg="del">
          <ac:chgData name="陳 俊碩(chen chunshuo)/ADT/雲林・製１・生產推進" userId="953f7a15-b396-4fb7-a342-92e9110f6742" providerId="ADAL" clId="{F826EDC8-15F7-45AC-A605-FE4FEB34CB2F}" dt="2024-09-28T02:39:12.513" v="0" actId="478"/>
          <ac:grpSpMkLst>
            <pc:docMk/>
            <pc:sldMk cId="1140929254" sldId="2147376596"/>
            <ac:grpSpMk id="79" creationId="{83B1B7AB-BE0C-6A59-2BDE-341FE004656C}"/>
          </ac:grpSpMkLst>
        </pc:grpChg>
        <pc:grpChg chg="del">
          <ac:chgData name="陳 俊碩(chen chunshuo)/ADT/雲林・製１・生產推進" userId="953f7a15-b396-4fb7-a342-92e9110f6742" providerId="ADAL" clId="{F826EDC8-15F7-45AC-A605-FE4FEB34CB2F}" dt="2024-09-28T02:39:12.513" v="0" actId="478"/>
          <ac:grpSpMkLst>
            <pc:docMk/>
            <pc:sldMk cId="1140929254" sldId="2147376596"/>
            <ac:grpSpMk id="82" creationId="{BA4F86A8-8453-3C3A-0BC4-DA00EF21B058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85" creationId="{CF898E6B-8B6B-42A5-B63A-5FEC46AA09B2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89" creationId="{111C649D-3CF1-5CED-1708-63EB41B226C8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93" creationId="{A50C5069-5C9C-C3C7-5E90-B62B3A56B4DB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97" creationId="{03FDBC34-C766-ECE2-19DD-B3811A5E8276}"/>
          </ac:grpSpMkLst>
        </pc:grpChg>
        <pc:grpChg chg="mod">
          <ac:chgData name="陳 俊碩(chen chunshuo)/ADT/雲林・製１・生產推進" userId="953f7a15-b396-4fb7-a342-92e9110f6742" providerId="ADAL" clId="{F826EDC8-15F7-45AC-A605-FE4FEB34CB2F}" dt="2024-09-28T02:39:28.508" v="1"/>
          <ac:grpSpMkLst>
            <pc:docMk/>
            <pc:sldMk cId="1140929254" sldId="2147376596"/>
            <ac:grpSpMk id="101" creationId="{71A26CDB-615A-F954-553B-6BF998EB5082}"/>
          </ac:grpSpMkLst>
        </pc:grpChg>
        <pc:picChg chg="del">
          <ac:chgData name="陳 俊碩(chen chunshuo)/ADT/雲林・製１・生產推進" userId="953f7a15-b396-4fb7-a342-92e9110f6742" providerId="ADAL" clId="{F826EDC8-15F7-45AC-A605-FE4FEB34CB2F}" dt="2024-09-28T02:39:12.513" v="0" actId="478"/>
          <ac:picMkLst>
            <pc:docMk/>
            <pc:sldMk cId="1140929254" sldId="2147376596"/>
            <ac:picMk id="2" creationId="{1647BDB9-1276-4E33-61AD-B6B3394A9427}"/>
          </ac:picMkLst>
        </pc:picChg>
        <pc:picChg chg="mod">
          <ac:chgData name="陳 俊碩(chen chunshuo)/ADT/雲林・製１・生產推進" userId="953f7a15-b396-4fb7-a342-92e9110f6742" providerId="ADAL" clId="{F826EDC8-15F7-45AC-A605-FE4FEB34CB2F}" dt="2024-09-28T02:39:28.508" v="1"/>
          <ac:picMkLst>
            <pc:docMk/>
            <pc:sldMk cId="1140929254" sldId="2147376596"/>
            <ac:picMk id="29" creationId="{DC9B5F38-AB68-2833-CD4C-68BAB2C31B4E}"/>
          </ac:picMkLst>
        </pc:picChg>
        <pc:picChg chg="mod">
          <ac:chgData name="陳 俊碩(chen chunshuo)/ADT/雲林・製１・生產推進" userId="953f7a15-b396-4fb7-a342-92e9110f6742" providerId="ADAL" clId="{F826EDC8-15F7-45AC-A605-FE4FEB34CB2F}" dt="2024-09-28T02:39:28.508" v="1"/>
          <ac:picMkLst>
            <pc:docMk/>
            <pc:sldMk cId="1140929254" sldId="2147376596"/>
            <ac:picMk id="50" creationId="{FBF03B23-AA1B-0985-5C67-BDA6CEB99205}"/>
          </ac:picMkLst>
        </pc:picChg>
        <pc:picChg chg="mod">
          <ac:chgData name="陳 俊碩(chen chunshuo)/ADT/雲林・製１・生產推進" userId="953f7a15-b396-4fb7-a342-92e9110f6742" providerId="ADAL" clId="{F826EDC8-15F7-45AC-A605-FE4FEB34CB2F}" dt="2024-09-28T02:39:28.508" v="1"/>
          <ac:picMkLst>
            <pc:docMk/>
            <pc:sldMk cId="1140929254" sldId="2147376596"/>
            <ac:picMk id="65" creationId="{5C999660-532E-BC1F-C7AA-84C9504CD26E}"/>
          </ac:picMkLst>
        </pc:picChg>
        <pc:picChg chg="mod">
          <ac:chgData name="陳 俊碩(chen chunshuo)/ADT/雲林・製１・生產推進" userId="953f7a15-b396-4fb7-a342-92e9110f6742" providerId="ADAL" clId="{F826EDC8-15F7-45AC-A605-FE4FEB34CB2F}" dt="2024-09-28T02:39:28.508" v="1"/>
          <ac:picMkLst>
            <pc:docMk/>
            <pc:sldMk cId="1140929254" sldId="2147376596"/>
            <ac:picMk id="84" creationId="{5CA8AEA3-8489-29FB-F610-3E38904993F4}"/>
          </ac:picMkLst>
        </pc:picChg>
        <pc:picChg chg="mod">
          <ac:chgData name="陳 俊碩(chen chunshuo)/ADT/雲林・製１・生產推進" userId="953f7a15-b396-4fb7-a342-92e9110f6742" providerId="ADAL" clId="{F826EDC8-15F7-45AC-A605-FE4FEB34CB2F}" dt="2024-09-28T02:39:28.508" v="1"/>
          <ac:picMkLst>
            <pc:docMk/>
            <pc:sldMk cId="1140929254" sldId="2147376596"/>
            <ac:picMk id="88" creationId="{6006593D-C6FF-E60F-5E00-A84D4C43B2F5}"/>
          </ac:picMkLst>
        </pc:picChg>
        <pc:picChg chg="mod">
          <ac:chgData name="陳 俊碩(chen chunshuo)/ADT/雲林・製１・生產推進" userId="953f7a15-b396-4fb7-a342-92e9110f6742" providerId="ADAL" clId="{F826EDC8-15F7-45AC-A605-FE4FEB34CB2F}" dt="2024-09-28T02:39:28.508" v="1"/>
          <ac:picMkLst>
            <pc:docMk/>
            <pc:sldMk cId="1140929254" sldId="2147376596"/>
            <ac:picMk id="92" creationId="{3AB8DDCD-2839-302F-EEF3-704FE9E3457C}"/>
          </ac:picMkLst>
        </pc:picChg>
        <pc:picChg chg="mod">
          <ac:chgData name="陳 俊碩(chen chunshuo)/ADT/雲林・製１・生產推進" userId="953f7a15-b396-4fb7-a342-92e9110f6742" providerId="ADAL" clId="{F826EDC8-15F7-45AC-A605-FE4FEB34CB2F}" dt="2024-09-28T02:39:28.508" v="1"/>
          <ac:picMkLst>
            <pc:docMk/>
            <pc:sldMk cId="1140929254" sldId="2147376596"/>
            <ac:picMk id="96" creationId="{F3DB56CC-B6EC-2EE7-1F2F-AD38A3CF94F1}"/>
          </ac:picMkLst>
        </pc:picChg>
        <pc:picChg chg="mod">
          <ac:chgData name="陳 俊碩(chen chunshuo)/ADT/雲林・製１・生產推進" userId="953f7a15-b396-4fb7-a342-92e9110f6742" providerId="ADAL" clId="{F826EDC8-15F7-45AC-A605-FE4FEB34CB2F}" dt="2024-09-28T02:39:28.508" v="1"/>
          <ac:picMkLst>
            <pc:docMk/>
            <pc:sldMk cId="1140929254" sldId="2147376596"/>
            <ac:picMk id="100" creationId="{BAE71616-ECDA-4833-9B38-D5DB5F9B0802}"/>
          </ac:picMkLst>
        </pc:picChg>
        <pc:picChg chg="mod">
          <ac:chgData name="陳 俊碩(chen chunshuo)/ADT/雲林・製１・生產推進" userId="953f7a15-b396-4fb7-a342-92e9110f6742" providerId="ADAL" clId="{F826EDC8-15F7-45AC-A605-FE4FEB34CB2F}" dt="2024-09-28T02:39:28.508" v="1"/>
          <ac:picMkLst>
            <pc:docMk/>
            <pc:sldMk cId="1140929254" sldId="2147376596"/>
            <ac:picMk id="104" creationId="{AC1BD0DD-27C8-EF1A-21BB-158E25285E60}"/>
          </ac:picMkLst>
        </pc:picChg>
        <pc:cxnChg chg="mod">
          <ac:chgData name="陳 俊碩(chen chunshuo)/ADT/雲林・製１・生產推進" userId="953f7a15-b396-4fb7-a342-92e9110f6742" providerId="ADAL" clId="{F826EDC8-15F7-45AC-A605-FE4FEB34CB2F}" dt="2024-09-28T02:39:28.508" v="1"/>
          <ac:cxnSpMkLst>
            <pc:docMk/>
            <pc:sldMk cId="1140929254" sldId="2147376596"/>
            <ac:cxnSpMk id="5" creationId="{71E8C4D7-D64F-63A8-4931-AB37CEB3436E}"/>
          </ac:cxnSpMkLst>
        </pc:cxnChg>
        <pc:cxnChg chg="mod">
          <ac:chgData name="陳 俊碩(chen chunshuo)/ADT/雲林・製１・生產推進" userId="953f7a15-b396-4fb7-a342-92e9110f6742" providerId="ADAL" clId="{F826EDC8-15F7-45AC-A605-FE4FEB34CB2F}" dt="2024-09-28T02:39:28.508" v="1"/>
          <ac:cxnSpMkLst>
            <pc:docMk/>
            <pc:sldMk cId="1140929254" sldId="2147376596"/>
            <ac:cxnSpMk id="6" creationId="{FAB7F689-6BC9-6DF0-CB1C-DCB5430E1776}"/>
          </ac:cxnSpMkLst>
        </pc:cxnChg>
        <pc:cxnChg chg="mod">
          <ac:chgData name="陳 俊碩(chen chunshuo)/ADT/雲林・製１・生產推進" userId="953f7a15-b396-4fb7-a342-92e9110f6742" providerId="ADAL" clId="{F826EDC8-15F7-45AC-A605-FE4FEB34CB2F}" dt="2024-09-28T02:39:28.508" v="1"/>
          <ac:cxnSpMkLst>
            <pc:docMk/>
            <pc:sldMk cId="1140929254" sldId="2147376596"/>
            <ac:cxnSpMk id="9" creationId="{2F875645-F6E2-B6B9-A000-D7EED3B9824D}"/>
          </ac:cxnSpMkLst>
        </pc:cxnChg>
        <pc:cxnChg chg="mod">
          <ac:chgData name="陳 俊碩(chen chunshuo)/ADT/雲林・製１・生產推進" userId="953f7a15-b396-4fb7-a342-92e9110f6742" providerId="ADAL" clId="{F826EDC8-15F7-45AC-A605-FE4FEB34CB2F}" dt="2024-09-28T02:39:28.508" v="1"/>
          <ac:cxnSpMkLst>
            <pc:docMk/>
            <pc:sldMk cId="1140929254" sldId="2147376596"/>
            <ac:cxnSpMk id="19" creationId="{2E0EA6E1-D89C-72A8-5877-4AA6DC446537}"/>
          </ac:cxnSpMkLst>
        </pc:cxnChg>
        <pc:cxnChg chg="mod">
          <ac:chgData name="陳 俊碩(chen chunshuo)/ADT/雲林・製１・生產推進" userId="953f7a15-b396-4fb7-a342-92e9110f6742" providerId="ADAL" clId="{F826EDC8-15F7-45AC-A605-FE4FEB34CB2F}" dt="2024-09-28T02:39:28.508" v="1"/>
          <ac:cxnSpMkLst>
            <pc:docMk/>
            <pc:sldMk cId="1140929254" sldId="2147376596"/>
            <ac:cxnSpMk id="20" creationId="{60AFAD91-B4D0-D5DD-C539-544BA41E089D}"/>
          </ac:cxnSpMkLst>
        </pc:cxnChg>
        <pc:cxnChg chg="mod">
          <ac:chgData name="陳 俊碩(chen chunshuo)/ADT/雲林・製１・生產推進" userId="953f7a15-b396-4fb7-a342-92e9110f6742" providerId="ADAL" clId="{F826EDC8-15F7-45AC-A605-FE4FEB34CB2F}" dt="2024-09-28T02:39:28.508" v="1"/>
          <ac:cxnSpMkLst>
            <pc:docMk/>
            <pc:sldMk cId="1140929254" sldId="2147376596"/>
            <ac:cxnSpMk id="27" creationId="{69067BEB-CDED-A010-3737-54E692E67E7D}"/>
          </ac:cxnSpMkLst>
        </pc:cxnChg>
      </pc:sldChg>
    </pc:docChg>
  </pc:docChgLst>
  <pc:docChgLst>
    <pc:chgData name="賴 銘祥(lai minghsiang)/ADT/經企・革新・PEGAS@s" userId="b5d9adcc-df4e-4f23-b752-f14877e7bec2" providerId="ADAL" clId="{580901FD-9D18-471B-90AA-20050C75F335}"/>
    <pc:docChg chg="undo custSel addSld delSld modSld sldOrd">
      <pc:chgData name="賴 銘祥(lai minghsiang)/ADT/經企・革新・PEGAS@s" userId="b5d9adcc-df4e-4f23-b752-f14877e7bec2" providerId="ADAL" clId="{580901FD-9D18-471B-90AA-20050C75F335}" dt="2024-09-06T08:30:33.891" v="9545" actId="20577"/>
      <pc:docMkLst>
        <pc:docMk/>
      </pc:docMkLst>
      <pc:sldChg chg="del">
        <pc:chgData name="賴 銘祥(lai minghsiang)/ADT/經企・革新・PEGAS@s" userId="b5d9adcc-df4e-4f23-b752-f14877e7bec2" providerId="ADAL" clId="{580901FD-9D18-471B-90AA-20050C75F335}" dt="2024-09-06T03:45:57.328" v="1201" actId="47"/>
        <pc:sldMkLst>
          <pc:docMk/>
          <pc:sldMk cId="995999588" sldId="257"/>
        </pc:sldMkLst>
      </pc:sldChg>
      <pc:sldChg chg="delSp mod ord">
        <pc:chgData name="賴 銘祥(lai minghsiang)/ADT/經企・革新・PEGAS@s" userId="b5d9adcc-df4e-4f23-b752-f14877e7bec2" providerId="ADAL" clId="{580901FD-9D18-471B-90AA-20050C75F335}" dt="2024-09-06T08:19:52.291" v="8870"/>
        <pc:sldMkLst>
          <pc:docMk/>
          <pc:sldMk cId="3284739909" sldId="265"/>
        </pc:sldMkLst>
        <pc:spChg chg="del">
          <ac:chgData name="賴 銘祥(lai minghsiang)/ADT/經企・革新・PEGAS@s" userId="b5d9adcc-df4e-4f23-b752-f14877e7bec2" providerId="ADAL" clId="{580901FD-9D18-471B-90AA-20050C75F335}" dt="2024-09-06T07:54:55.090" v="8011" actId="478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05:48.783" v="4680" actId="20577"/>
        <pc:sldMkLst>
          <pc:docMk/>
          <pc:sldMk cId="1160731665" sldId="2147375992"/>
        </pc:sldMkLst>
        <pc:spChg chg="del">
          <ac:chgData name="賴 銘祥(lai minghsiang)/ADT/經企・革新・PEGAS@s" userId="b5d9adcc-df4e-4f23-b752-f14877e7bec2" providerId="ADAL" clId="{580901FD-9D18-471B-90AA-20050C75F335}" dt="2024-09-06T05:46:28.409" v="3734" actId="478"/>
          <ac:spMkLst>
            <pc:docMk/>
            <pc:sldMk cId="1160731665" sldId="2147375992"/>
            <ac:spMk id="2" creationId="{BB38953C-790D-4D4D-DF20-A845A06370A6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05:48.783" v="4680" actId="20577"/>
          <ac:spMkLst>
            <pc:docMk/>
            <pc:sldMk cId="1160731665" sldId="2147375992"/>
            <ac:spMk id="10" creationId="{66D8D23D-E37B-B56B-8154-C927E1E0C76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57:00.219" v="4269" actId="20577"/>
          <ac:spMkLst>
            <pc:docMk/>
            <pc:sldMk cId="1160731665" sldId="2147375992"/>
            <ac:spMk id="11" creationId="{005947AE-36FF-09C5-CD17-5AE15F3B593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03:06.178" v="4520" actId="478"/>
          <ac:spMkLst>
            <pc:docMk/>
            <pc:sldMk cId="1160731665" sldId="2147375992"/>
            <ac:spMk id="13" creationId="{AF94872E-908B-57EE-23F0-8F6614E8F10D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16:56.460" v="5195" actId="20577"/>
        <pc:sldMkLst>
          <pc:docMk/>
          <pc:sldMk cId="826093229" sldId="2147376594"/>
        </pc:sldMkLst>
        <pc:spChg chg="mod">
          <ac:chgData name="賴 銘祥(lai minghsiang)/ADT/經企・革新・PEGAS@s" userId="b5d9adcc-df4e-4f23-b752-f14877e7bec2" providerId="ADAL" clId="{580901FD-9D18-471B-90AA-20050C75F335}" dt="2024-09-06T03:50:22.471" v="1292" actId="20577"/>
          <ac:spMkLst>
            <pc:docMk/>
            <pc:sldMk cId="826093229" sldId="2147376594"/>
            <ac:spMk id="4" creationId="{CA4173F5-603F-AD6F-344C-515C335AA521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3:52:53.288" v="1490" actId="478"/>
          <ac:spMkLst>
            <pc:docMk/>
            <pc:sldMk cId="826093229" sldId="2147376594"/>
            <ac:spMk id="5" creationId="{43925123-D4EF-BD15-DE14-1C9052290E4F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16:56.460" v="5195" actId="20577"/>
          <ac:spMkLst>
            <pc:docMk/>
            <pc:sldMk cId="826093229" sldId="2147376594"/>
            <ac:spMk id="23" creationId="{BD6F4199-A695-AAEF-ED6B-AECBEA30722C}"/>
          </ac:spMkLst>
        </pc:spChg>
        <pc:grpChg chg="mod">
          <ac:chgData name="賴 銘祥(lai minghsiang)/ADT/經企・革新・PEGAS@s" userId="b5d9adcc-df4e-4f23-b752-f14877e7bec2" providerId="ADAL" clId="{580901FD-9D18-471B-90AA-20050C75F335}" dt="2024-09-06T03:53:04.054" v="1491" actId="1076"/>
          <ac:grpSpMkLst>
            <pc:docMk/>
            <pc:sldMk cId="826093229" sldId="2147376594"/>
            <ac:grpSpMk id="2" creationId="{30698FE9-D6A0-AF57-91E7-EA49F6D90BEA}"/>
          </ac:grpSpMkLst>
        </pc:grpChg>
      </pc:sldChg>
      <pc:sldChg chg="delSp modSp mod modNotesTx">
        <pc:chgData name="賴 銘祥(lai minghsiang)/ADT/經企・革新・PEGAS@s" userId="b5d9adcc-df4e-4f23-b752-f14877e7bec2" providerId="ADAL" clId="{580901FD-9D18-471B-90AA-20050C75F335}" dt="2024-09-06T07:07:30.886" v="7414" actId="20577"/>
        <pc:sldMkLst>
          <pc:docMk/>
          <pc:sldMk cId="1424229005" sldId="2147376595"/>
        </pc:sldMkLst>
        <pc:spChg chg="mod">
          <ac:chgData name="賴 銘祥(lai minghsiang)/ADT/經企・革新・PEGAS@s" userId="b5d9adcc-df4e-4f23-b752-f14877e7bec2" providerId="ADAL" clId="{580901FD-9D18-471B-90AA-20050C75F335}" dt="2024-09-06T07:01:55.783" v="7303"/>
          <ac:spMkLst>
            <pc:docMk/>
            <pc:sldMk cId="1424229005" sldId="2147376595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5" creationId="{F3661E09-24BB-287C-FBEA-DE043A427F99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9.069" v="7296" actId="478"/>
          <ac:spMkLst>
            <pc:docMk/>
            <pc:sldMk cId="1424229005" sldId="2147376595"/>
            <ac:spMk id="7" creationId="{F0E645FA-9A4F-88CC-0FEF-DD7ABA77E5C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5.249" v="7302" actId="1076"/>
          <ac:spMkLst>
            <pc:docMk/>
            <pc:sldMk cId="1424229005" sldId="2147376595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2.268" v="7291" actId="478"/>
          <ac:spMkLst>
            <pc:docMk/>
            <pc:sldMk cId="1424229005" sldId="2147376595"/>
            <ac:spMk id="11" creationId="{287CE19B-256B-31A1-F9DB-D404B4D6102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2" creationId="{FFF44D2A-2198-0D47-9B8C-781FA042509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3.836" v="7301" actId="1076"/>
          <ac:spMkLst>
            <pc:docMk/>
            <pc:sldMk cId="1424229005" sldId="2147376595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6" creationId="{98B1C5EF-56BA-65AD-5AD2-B093B6E94B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7" creationId="{578BEF6C-9DF1-81B9-4FBE-5CA0AA5E413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5.123" v="7294" actId="478"/>
          <ac:spMkLst>
            <pc:docMk/>
            <pc:sldMk cId="1424229005" sldId="2147376595"/>
            <ac:spMk id="18" creationId="{1FE0430C-6F20-8BC4-4D77-AA46F373694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9" creationId="{238CA36F-E1B0-9C0B-AE17-63B0D7DC69A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2.708" v="7299" actId="1076"/>
          <ac:spMkLst>
            <pc:docMk/>
            <pc:sldMk cId="1424229005" sldId="2147376595"/>
            <ac:spMk id="20" creationId="{2D236AD1-74E9-617C-95CD-F98D67493E4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7:01:34.172" v="7293" actId="478"/>
          <ac:spMkLst>
            <pc:docMk/>
            <pc:sldMk cId="1424229005" sldId="2147376595"/>
            <ac:spMk id="21" creationId="{C8F01DE6-DEA7-505C-2573-703AA8ECDC3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3:25.025" v="7360" actId="1076"/>
          <ac:spMkLst>
            <pc:docMk/>
            <pc:sldMk cId="1424229005" sldId="2147376595"/>
            <ac:spMk id="24" creationId="{399BE4A2-9664-CB21-FBF0-D66A797AB68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7:01:36.664" v="7295" actId="478"/>
          <ac:picMkLst>
            <pc:docMk/>
            <pc:sldMk cId="1424229005" sldId="2147376595"/>
            <ac:picMk id="2" creationId="{B97718A3-BE1D-E7DB-F8FB-38FA8620360B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01:41.586" v="7298" actId="1076"/>
          <ac:picMkLst>
            <pc:docMk/>
            <pc:sldMk cId="1424229005" sldId="2147376595"/>
            <ac:picMk id="3" creationId="{060C680B-701A-52A9-B968-DA313417509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7:01:33.014" v="7292" actId="478"/>
          <ac:picMkLst>
            <pc:docMk/>
            <pc:sldMk cId="1424229005" sldId="2147376595"/>
            <ac:picMk id="6" creationId="{26790C13-BDDD-8809-8D22-887A9F9961C6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1:40.084" v="7297" actId="478"/>
          <ac:cxnSpMkLst>
            <pc:docMk/>
            <pc:sldMk cId="1424229005" sldId="2147376595"/>
            <ac:cxnSpMk id="14" creationId="{FD6DB8B5-94A1-28F8-F220-462A8331BDF1}"/>
          </ac:cxnSpMkLst>
        </pc:cxnChg>
      </pc:sldChg>
      <pc:sldChg chg="addSp delSp modSp mod ord modNotesTx">
        <pc:chgData name="賴 銘祥(lai minghsiang)/ADT/經企・革新・PEGAS@s" userId="b5d9adcc-df4e-4f23-b752-f14877e7bec2" providerId="ADAL" clId="{580901FD-9D18-471B-90AA-20050C75F335}" dt="2024-09-06T06:05:16.603" v="4646" actId="20577"/>
        <pc:sldMkLst>
          <pc:docMk/>
          <pc:sldMk cId="1140929254" sldId="2147376596"/>
        </pc:sldMkLst>
        <pc:spChg chg="mod">
          <ac:chgData name="賴 銘祥(lai minghsiang)/ADT/經企・革新・PEGAS@s" userId="b5d9adcc-df4e-4f23-b752-f14877e7bec2" providerId="ADAL" clId="{580901FD-9D18-471B-90AA-20050C75F335}" dt="2024-09-06T06:05:16.603" v="4646" actId="20577"/>
          <ac:spMkLst>
            <pc:docMk/>
            <pc:sldMk cId="1140929254" sldId="2147376596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4:23:47.155" v="2341" actId="20577"/>
          <ac:spMkLst>
            <pc:docMk/>
            <pc:sldMk cId="1140929254" sldId="2147376596"/>
            <ac:spMk id="5" creationId="{9566E582-DD77-3876-ADE6-128DB706D8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4:01:24.120" v="2105" actId="6549"/>
          <ac:spMkLst>
            <pc:docMk/>
            <pc:sldMk cId="1140929254" sldId="2147376596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8.530" v="2101" actId="478"/>
          <ac:spMkLst>
            <pc:docMk/>
            <pc:sldMk cId="1140929254" sldId="2147376596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6.822" v="1594" actId="478"/>
          <ac:spMkLst>
            <pc:docMk/>
            <pc:sldMk cId="1140929254" sldId="2147376596"/>
            <ac:spMk id="9" creationId="{455A73E4-1924-198D-B550-C86FAA549B1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6.596" v="2100" actId="478"/>
          <ac:spMkLst>
            <pc:docMk/>
            <pc:sldMk cId="1140929254" sldId="2147376596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4" creationId="{8E1784D3-1991-5AFF-C86E-C5F7C5D8723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4.184" v="1593" actId="478"/>
          <ac:spMkLst>
            <pc:docMk/>
            <pc:sldMk cId="1140929254" sldId="2147376596"/>
            <ac:spMk id="18" creationId="{50BA3882-9854-3AD4-E8B0-F1EC31274D55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01:15.246" v="2099" actId="478"/>
          <ac:picMkLst>
            <pc:docMk/>
            <pc:sldMk cId="1140929254" sldId="2147376596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6.596" v="2100" actId="478"/>
          <ac:picMkLst>
            <pc:docMk/>
            <pc:sldMk cId="1140929254" sldId="2147376596"/>
            <ac:picMk id="3" creationId="{8A3598E9-4AEA-D615-7A6A-C3B2C490E498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20.116" v="2103" actId="478"/>
          <ac:picMkLst>
            <pc:docMk/>
            <pc:sldMk cId="1140929254" sldId="2147376596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9.330" v="2102" actId="478"/>
          <ac:picMkLst>
            <pc:docMk/>
            <pc:sldMk cId="1140929254" sldId="2147376596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01:20.965" v="2104" actId="478"/>
          <ac:cxnSpMkLst>
            <pc:docMk/>
            <pc:sldMk cId="1140929254" sldId="2147376596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6" creationId="{A6BE0126-2689-87D0-4395-CD8965FB8250}"/>
          </ac:cxnSpMkLst>
        </pc:cxnChg>
      </pc:sldChg>
      <pc:sldChg chg="addSp delSp modSp mod">
        <pc:chgData name="賴 銘祥(lai minghsiang)/ADT/經企・革新・PEGAS@s" userId="b5d9adcc-df4e-4f23-b752-f14877e7bec2" providerId="ADAL" clId="{580901FD-9D18-471B-90AA-20050C75F335}" dt="2024-09-06T08:22:32.049" v="9047" actId="1076"/>
        <pc:sldMkLst>
          <pc:docMk/>
          <pc:sldMk cId="3201732658" sldId="2147376597"/>
        </pc:sldMkLst>
        <pc:spChg chg="mod">
          <ac:chgData name="賴 銘祥(lai minghsiang)/ADT/經企・革新・PEGAS@s" userId="b5d9adcc-df4e-4f23-b752-f14877e7bec2" providerId="ADAL" clId="{580901FD-9D18-471B-90AA-20050C75F335}" dt="2024-09-06T08:20:36.501" v="8907" actId="20577"/>
          <ac:spMkLst>
            <pc:docMk/>
            <pc:sldMk cId="3201732658" sldId="2147376597"/>
            <ac:spMk id="2" creationId="{D41344F5-CF8D-B649-74AB-67565E52A7E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2:32.049" v="9047" actId="1076"/>
          <ac:spMkLst>
            <pc:docMk/>
            <pc:sldMk cId="3201732658" sldId="2147376597"/>
            <ac:spMk id="3" creationId="{56F55547-C8B8-34B4-BC2C-DD399EFA1E0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1.652" v="8909" actId="478"/>
          <ac:spMkLst>
            <pc:docMk/>
            <pc:sldMk cId="3201732658" sldId="2147376597"/>
            <ac:spMk id="12" creationId="{62B4338C-3D1C-1F9F-C6D0-24F51A4E52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5" creationId="{18F3BA40-FD95-151F-1C43-E7E534776635}"/>
          </ac:picMkLst>
        </pc:picChg>
      </pc:sldChg>
      <pc:sldChg chg="modSp mod ord">
        <pc:chgData name="賴 銘祥(lai minghsiang)/ADT/經企・革新・PEGAS@s" userId="b5d9adcc-df4e-4f23-b752-f14877e7bec2" providerId="ADAL" clId="{580901FD-9D18-471B-90AA-20050C75F335}" dt="2024-09-06T06:43:28.427" v="6409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580901FD-9D18-471B-90AA-20050C75F335}" dt="2024-09-06T06:43:28.427" v="6409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del">
        <pc:chgData name="賴 銘祥(lai minghsiang)/ADT/經企・革新・PEGAS@s" userId="b5d9adcc-df4e-4f23-b752-f14877e7bec2" providerId="ADAL" clId="{580901FD-9D18-471B-90AA-20050C75F335}" dt="2024-09-06T08:27:36.565" v="9385" actId="47"/>
        <pc:sldMkLst>
          <pc:docMk/>
          <pc:sldMk cId="987449154" sldId="2147376600"/>
        </pc:sldMkLst>
      </pc:sldChg>
      <pc:sldChg chg="addSp modSp mod ord">
        <pc:chgData name="賴 銘祥(lai minghsiang)/ADT/經企・革新・PEGAS@s" userId="b5d9adcc-df4e-4f23-b752-f14877e7bec2" providerId="ADAL" clId="{580901FD-9D18-471B-90AA-20050C75F335}" dt="2024-09-06T03:44:01.226" v="1059" actId="20577"/>
        <pc:sldMkLst>
          <pc:docMk/>
          <pc:sldMk cId="1455387859" sldId="2147376601"/>
        </pc:sldMkLst>
        <pc:spChg chg="mod">
          <ac:chgData name="賴 銘祥(lai minghsiang)/ADT/經企・革新・PEGAS@s" userId="b5d9adcc-df4e-4f23-b752-f14877e7bec2" providerId="ADAL" clId="{580901FD-9D18-471B-90AA-20050C75F335}" dt="2024-09-06T03:42:06.353" v="881" actId="1076"/>
          <ac:spMkLst>
            <pc:docMk/>
            <pc:sldMk cId="1455387859" sldId="2147376601"/>
            <ac:spMk id="2" creationId="{AE9A4FFB-ADC7-F712-6A5F-E5B4FC2C8F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3:43:55.103" v="1049" actId="207"/>
          <ac:spMkLst>
            <pc:docMk/>
            <pc:sldMk cId="1455387859" sldId="2147376601"/>
            <ac:spMk id="3" creationId="{659A03A7-6856-5849-3A6A-104324FF00BB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3:44:01.226" v="1059" actId="20577"/>
          <ac:spMkLst>
            <pc:docMk/>
            <pc:sldMk cId="1455387859" sldId="2147376601"/>
            <ac:spMk id="6" creationId="{7532A83F-2B67-6D40-D6CC-4BA4DD5F1D26}"/>
          </ac:spMkLst>
        </pc:spChg>
      </pc:sldChg>
      <pc:sldChg chg="modSp mod modNotesTx">
        <pc:chgData name="賴 銘祥(lai minghsiang)/ADT/經企・革新・PEGAS@s" userId="b5d9adcc-df4e-4f23-b752-f14877e7bec2" providerId="ADAL" clId="{580901FD-9D18-471B-90AA-20050C75F335}" dt="2024-09-06T03:45:50.909" v="1200" actId="20577"/>
        <pc:sldMkLst>
          <pc:docMk/>
          <pc:sldMk cId="2119040417" sldId="2147376602"/>
        </pc:sldMkLst>
        <pc:spChg chg="mod">
          <ac:chgData name="賴 銘祥(lai minghsiang)/ADT/經企・革新・PEGAS@s" userId="b5d9adcc-df4e-4f23-b752-f14877e7bec2" providerId="ADAL" clId="{580901FD-9D18-471B-90AA-20050C75F335}" dt="2024-09-06T03:30:33.013" v="28" actId="20577"/>
          <ac:spMkLst>
            <pc:docMk/>
            <pc:sldMk cId="2119040417" sldId="2147376602"/>
            <ac:spMk id="26" creationId="{7A3826FC-5FF2-615E-9630-BB1E13074160}"/>
          </ac:spMkLst>
        </pc:spChg>
      </pc:sldChg>
      <pc:sldChg chg="del ord">
        <pc:chgData name="賴 銘祥(lai minghsiang)/ADT/經企・革新・PEGAS@s" userId="b5d9adcc-df4e-4f23-b752-f14877e7bec2" providerId="ADAL" clId="{580901FD-9D18-471B-90AA-20050C75F335}" dt="2024-09-06T07:07:39.950" v="7415" actId="2696"/>
        <pc:sldMkLst>
          <pc:docMk/>
          <pc:sldMk cId="538228733" sldId="2147376603"/>
        </pc:sldMkLst>
      </pc:sldChg>
      <pc:sldChg chg="add">
        <pc:chgData name="賴 銘祥(lai minghsiang)/ADT/經企・革新・PEGAS@s" userId="b5d9adcc-df4e-4f23-b752-f14877e7bec2" providerId="ADAL" clId="{580901FD-9D18-471B-90AA-20050C75F335}" dt="2024-09-06T07:07:43.007" v="7416"/>
        <pc:sldMkLst>
          <pc:docMk/>
          <pc:sldMk cId="2807041095" sldId="2147376603"/>
        </pc:sldMkLst>
      </pc:sldChg>
      <pc:sldChg chg="modSp add mod ord modNotesTx">
        <pc:chgData name="賴 銘祥(lai minghsiang)/ADT/經企・革新・PEGAS@s" userId="b5d9adcc-df4e-4f23-b752-f14877e7bec2" providerId="ADAL" clId="{580901FD-9D18-471B-90AA-20050C75F335}" dt="2024-09-06T06:05:24.632" v="4655" actId="20577"/>
        <pc:sldMkLst>
          <pc:docMk/>
          <pc:sldMk cId="3496065457" sldId="2147376604"/>
        </pc:sldMkLst>
        <pc:spChg chg="mod">
          <ac:chgData name="賴 銘祥(lai minghsiang)/ADT/經企・革新・PEGAS@s" userId="b5d9adcc-df4e-4f23-b752-f14877e7bec2" providerId="ADAL" clId="{580901FD-9D18-471B-90AA-20050C75F335}" dt="2024-09-06T06:05:24.632" v="4655" actId="20577"/>
          <ac:spMkLst>
            <pc:docMk/>
            <pc:sldMk cId="3496065457" sldId="2147376604"/>
            <ac:spMk id="4" creationId="{CA4173F5-603F-AD6F-344C-515C335AA521}"/>
          </ac:spMkLst>
        </pc:sp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33.783" v="4664" actId="20577"/>
        <pc:sldMkLst>
          <pc:docMk/>
          <pc:sldMk cId="2058907571" sldId="2147376605"/>
        </pc:sldMkLst>
        <pc:spChg chg="mod">
          <ac:chgData name="賴 銘祥(lai minghsiang)/ADT/經企・革新・PEGAS@s" userId="b5d9adcc-df4e-4f23-b752-f14877e7bec2" providerId="ADAL" clId="{580901FD-9D18-471B-90AA-20050C75F335}" dt="2024-09-06T06:05:33.783" v="4664" actId="20577"/>
          <ac:spMkLst>
            <pc:docMk/>
            <pc:sldMk cId="2058907571" sldId="2147376605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5:35:46.611" v="3039" actId="478"/>
          <ac:spMkLst>
            <pc:docMk/>
            <pc:sldMk cId="2058907571" sldId="2147376605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7.874" v="2717" actId="478"/>
          <ac:spMkLst>
            <pc:docMk/>
            <pc:sldMk cId="2058907571" sldId="2147376605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6.630" v="2716" actId="478"/>
          <ac:spMkLst>
            <pc:docMk/>
            <pc:sldMk cId="2058907571" sldId="2147376605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4" creationId="{8E1784D3-1991-5AFF-C86E-C5F7C5D87231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3:56.917" v="2897" actId="22"/>
          <ac:spMkLst>
            <pc:docMk/>
            <pc:sldMk cId="2058907571" sldId="2147376605"/>
            <ac:spMk id="18" creationId="{3B79458A-C211-1D7D-B851-C21BF181C67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4:25.636" v="2922" actId="1076"/>
          <ac:spMkLst>
            <pc:docMk/>
            <pc:sldMk cId="2058907571" sldId="2147376605"/>
            <ac:spMk id="20" creationId="{529213BA-4380-C2FF-9607-D4D433409C57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6:53.861" v="3041" actId="22"/>
          <ac:spMkLst>
            <pc:docMk/>
            <pc:sldMk cId="2058907571" sldId="2147376605"/>
            <ac:spMk id="22" creationId="{734AD73B-3843-DCB1-7DC2-852E4E6D6BB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8:00.095" v="3151" actId="20577"/>
          <ac:spMkLst>
            <pc:docMk/>
            <pc:sldMk cId="2058907571" sldId="2147376605"/>
            <ac:spMk id="23" creationId="{2A3AFDDC-BC04-C02F-3138-CE710BA32E6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3" creationId="{8A3598E9-4AEA-D615-7A6A-C3B2C490E498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5:32:50.404" v="2858" actId="1076"/>
          <ac:picMkLst>
            <pc:docMk/>
            <pc:sldMk cId="2058907571" sldId="2147376605"/>
            <ac:picMk id="5" creationId="{CA571688-9FDA-2877-53E7-39FB340B12E2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2.029" v="2713" actId="478"/>
          <ac:picMkLst>
            <pc:docMk/>
            <pc:sldMk cId="2058907571" sldId="2147376605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5.594" v="2715" actId="478"/>
          <ac:picMkLst>
            <pc:docMk/>
            <pc:sldMk cId="2058907571" sldId="2147376605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6" creationId="{A6BE0126-2689-87D0-4395-CD8965FB8250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40.667" v="4672" actId="20577"/>
        <pc:sldMkLst>
          <pc:docMk/>
          <pc:sldMk cId="4097281718" sldId="2147376606"/>
        </pc:sldMkLst>
        <pc:spChg chg="add mod">
          <ac:chgData name="賴 銘祥(lai minghsiang)/ADT/經企・革新・PEGAS@s" userId="b5d9adcc-df4e-4f23-b752-f14877e7bec2" providerId="ADAL" clId="{580901FD-9D18-471B-90AA-20050C75F335}" dt="2024-09-06T05:43:25.429" v="3542" actId="20577"/>
          <ac:spMkLst>
            <pc:docMk/>
            <pc:sldMk cId="4097281718" sldId="2147376606"/>
            <ac:spMk id="2" creationId="{35378731-31F1-BC82-1530-27805AD3F92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05:40.667" v="4672" actId="20577"/>
          <ac:spMkLst>
            <pc:docMk/>
            <pc:sldMk cId="4097281718" sldId="2147376606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5:39:52.638" v="3258" actId="1076"/>
          <ac:spMkLst>
            <pc:docMk/>
            <pc:sldMk cId="4097281718" sldId="2147376606"/>
            <ac:spMk id="20" creationId="{529213BA-4380-C2FF-9607-D4D433409C5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5:39:47.678" v="3256" actId="478"/>
          <ac:spMkLst>
            <pc:docMk/>
            <pc:sldMk cId="4097281718" sldId="2147376606"/>
            <ac:spMk id="23" creationId="{2A3AFDDC-BC04-C02F-3138-CE710BA32E6C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5:39:49.770" v="3257" actId="1076"/>
          <ac:picMkLst>
            <pc:docMk/>
            <pc:sldMk cId="4097281718" sldId="2147376606"/>
            <ac:picMk id="5" creationId="{CA571688-9FDA-2877-53E7-39FB340B12E2}"/>
          </ac:picMkLst>
        </pc:picChg>
      </pc:sldChg>
      <pc:sldChg chg="addSp delSp modSp add mod ord modNotesTx">
        <pc:chgData name="賴 銘祥(lai minghsiang)/ADT/經企・革新・PEGAS@s" userId="b5d9adcc-df4e-4f23-b752-f14877e7bec2" providerId="ADAL" clId="{580901FD-9D18-471B-90AA-20050C75F335}" dt="2024-09-06T06:40:43.206" v="6293" actId="20577"/>
        <pc:sldMkLst>
          <pc:docMk/>
          <pc:sldMk cId="1747179363" sldId="2147376607"/>
        </pc:sldMkLst>
        <pc:spChg chg="add mod">
          <ac:chgData name="賴 銘祥(lai minghsiang)/ADT/經企・革新・PEGAS@s" userId="b5d9adcc-df4e-4f23-b752-f14877e7bec2" providerId="ADAL" clId="{580901FD-9D18-471B-90AA-20050C75F335}" dt="2024-09-06T06:18:21.999" v="5264" actId="20577"/>
          <ac:spMkLst>
            <pc:docMk/>
            <pc:sldMk cId="1747179363" sldId="2147376607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0:43.206" v="6293" actId="20577"/>
          <ac:spMkLst>
            <pc:docMk/>
            <pc:sldMk cId="1747179363" sldId="2147376607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6:06:04.262" v="4690" actId="478"/>
          <ac:spMkLst>
            <pc:docMk/>
            <pc:sldMk cId="1747179363" sldId="2147376607"/>
            <ac:spMk id="5" creationId="{9566E582-DD77-3876-ADE6-128DB706D850}"/>
          </ac:spMkLst>
        </pc:spChg>
        <pc:picChg chg="add mod">
          <ac:chgData name="賴 銘祥(lai minghsiang)/ADT/經企・革新・PEGAS@s" userId="b5d9adcc-df4e-4f23-b752-f14877e7bec2" providerId="ADAL" clId="{580901FD-9D18-471B-90AA-20050C75F335}" dt="2024-09-06T06:17:30.161" v="5198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41:35.236" v="6307" actId="20577"/>
        <pc:sldMkLst>
          <pc:docMk/>
          <pc:sldMk cId="3178087234" sldId="2147376608"/>
        </pc:sldMkLst>
        <pc:spChg chg="del">
          <ac:chgData name="賴 銘祥(lai minghsiang)/ADT/經企・革新・PEGAS@s" userId="b5d9adcc-df4e-4f23-b752-f14877e7bec2" providerId="ADAL" clId="{580901FD-9D18-471B-90AA-20050C75F335}" dt="2024-09-06T06:29:08.183" v="5844" actId="478"/>
          <ac:spMkLst>
            <pc:docMk/>
            <pc:sldMk cId="3178087234" sldId="2147376608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1:35.236" v="6307" actId="20577"/>
          <ac:spMkLst>
            <pc:docMk/>
            <pc:sldMk cId="3178087234" sldId="2147376608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39:02.649" v="6245" actId="20577"/>
          <ac:spMkLst>
            <pc:docMk/>
            <pc:sldMk cId="3178087234" sldId="2147376608"/>
            <ac:spMk id="5" creationId="{D261ABB1-41E0-790B-BF22-D5E661543D3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6:29:08.814" v="5845" actId="478"/>
          <ac:picMkLst>
            <pc:docMk/>
            <pc:sldMk cId="3178087234" sldId="2147376608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7:00:07.506" v="7290" actId="20577"/>
        <pc:sldMkLst>
          <pc:docMk/>
          <pc:sldMk cId="3378838963" sldId="2147376609"/>
        </pc:sldMkLst>
        <pc:spChg chg="add mod">
          <ac:chgData name="賴 銘祥(lai minghsiang)/ADT/經企・革新・PEGAS@s" userId="b5d9adcc-df4e-4f23-b752-f14877e7bec2" providerId="ADAL" clId="{580901FD-9D18-471B-90AA-20050C75F335}" dt="2024-09-06T06:52:20.176" v="6829" actId="1076"/>
          <ac:spMkLst>
            <pc:docMk/>
            <pc:sldMk cId="3378838963" sldId="2147376609"/>
            <ac:spMk id="2" creationId="{AB0B0CE7-D96C-AAF9-3B6A-8B7E5C5E1D7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3:03.302" v="6399" actId="20577"/>
          <ac:spMkLst>
            <pc:docMk/>
            <pc:sldMk cId="3378838963" sldId="2147376609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6:42:10.686" v="6320" actId="478"/>
          <ac:spMkLst>
            <pc:docMk/>
            <pc:sldMk cId="3378838963" sldId="2147376609"/>
            <ac:spMk id="5" creationId="{D261ABB1-41E0-790B-BF22-D5E661543D3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8" creationId="{0E2A706F-69FA-543C-40AD-EBCCEEE0687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9" creationId="{C666EDAE-C5A9-6853-DD78-8ADFC5BEB12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0" creationId="{3101EC17-AA93-7518-A2C5-D1C0AF02AC6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1" creationId="{DA3EA1F4-F3A0-B040-B551-56D5FA1D15BF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2" creationId="{F44658F7-08BF-D8AB-5DC8-204126536A8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3" creationId="{BAA9A16C-4FE0-A456-FA17-69B0685B848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6.028" v="6915" actId="1076"/>
          <ac:spMkLst>
            <pc:docMk/>
            <pc:sldMk cId="3378838963" sldId="2147376609"/>
            <ac:spMk id="15" creationId="{A38FDA4C-5A33-E739-78B8-B9CF5319435D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6" creationId="{8CA88B1F-BD4B-7CBA-E1C9-AE8B7043A69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0.346" v="6910" actId="1076"/>
          <ac:spMkLst>
            <pc:docMk/>
            <pc:sldMk cId="3378838963" sldId="2147376609"/>
            <ac:spMk id="17" creationId="{BE6A28EC-25D6-BC21-B82D-30DFDF1EDF65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8" creationId="{DE65E407-DA69-28F7-25AD-4A322EE3CEF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3.014" v="6911" actId="1076"/>
          <ac:spMkLst>
            <pc:docMk/>
            <pc:sldMk cId="3378838963" sldId="2147376609"/>
            <ac:spMk id="19" creationId="{ABDF7373-81E4-01ED-2C6B-5126D224D05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8.174" v="6916" actId="1076"/>
          <ac:spMkLst>
            <pc:docMk/>
            <pc:sldMk cId="3378838963" sldId="2147376609"/>
            <ac:spMk id="20" creationId="{539E19D2-E92D-5817-FCDB-ECEB0A8E9C66}"/>
          </ac:spMkLst>
        </pc:spChg>
        <pc:cxn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cxnSpMkLst>
            <pc:docMk/>
            <pc:sldMk cId="3378838963" sldId="2147376609"/>
            <ac:cxnSpMk id="7" creationId="{9245AC8E-0CD8-9C67-7C11-235ABE354432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5:28.996" v="6912" actId="14100"/>
          <ac:cxnSpMkLst>
            <pc:docMk/>
            <pc:sldMk cId="3378838963" sldId="2147376609"/>
            <ac:cxnSpMk id="14" creationId="{A0202582-5FD9-AFA6-B8FB-AB7DCC2ACA4F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6:21.251" v="6921" actId="208"/>
          <ac:cxnSpMkLst>
            <pc:docMk/>
            <pc:sldMk cId="3378838963" sldId="2147376609"/>
            <ac:cxnSpMk id="23" creationId="{E95FBE8B-5402-BF2B-A1EC-127D8E0C4797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4:16.726" v="8300" actId="20577"/>
        <pc:sldMkLst>
          <pc:docMk/>
          <pc:sldMk cId="3584911165" sldId="2147376610"/>
        </pc:sldMkLst>
        <pc:spChg chg="add mod">
          <ac:chgData name="賴 銘祥(lai minghsiang)/ADT/經企・革新・PEGAS@s" userId="b5d9adcc-df4e-4f23-b752-f14877e7bec2" providerId="ADAL" clId="{580901FD-9D18-471B-90AA-20050C75F335}" dt="2024-09-06T08:02:51.585" v="8233" actId="1076"/>
          <ac:spMkLst>
            <pc:docMk/>
            <pc:sldMk cId="3584911165" sldId="2147376610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8:47.834" v="7461" actId="20577"/>
          <ac:spMkLst>
            <pc:docMk/>
            <pc:sldMk cId="3584911165" sldId="2147376610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5" creationId="{F5AAA563-65C3-0CFB-37DE-BF03FB4D6DE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6" creationId="{AE29D28F-1886-A03D-6E82-3A735CFE6D7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40.051" v="8231" actId="478"/>
          <ac:spMkLst>
            <pc:docMk/>
            <pc:sldMk cId="3584911165" sldId="2147376610"/>
            <ac:spMk id="7" creationId="{984D96A4-2184-0229-8A10-A117447969B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9" creationId="{B1AF2BA0-4ED3-B501-3FC5-C08A0FBDB74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53.131" v="8234" actId="478"/>
          <ac:spMkLst>
            <pc:docMk/>
            <pc:sldMk cId="3584911165" sldId="2147376610"/>
            <ac:spMk id="11" creationId="{F8992FDB-9A54-11CC-91BD-558935E74E3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21:10.819" v="7481" actId="478"/>
          <ac:spMkLst>
            <pc:docMk/>
            <pc:sldMk cId="3584911165" sldId="2147376610"/>
            <ac:spMk id="15" creationId="{CB04C14D-9B36-402B-84D3-E689C1108D5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38.718" v="8140"/>
          <ac:spMkLst>
            <pc:docMk/>
            <pc:sldMk cId="3584911165" sldId="2147376610"/>
            <ac:spMk id="16" creationId="{6A57B021-AD91-56DC-FA5D-A1ADC775C613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18" creationId="{C08405C1-E605-889A-0EAB-75F9ACE3E0C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0" creationId="{2D236AD1-74E9-617C-95CD-F98D67493E4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4" creationId="{399BE4A2-9664-CB21-FBF0-D66A797AB686}"/>
          </ac:spMkLst>
        </pc:spChg>
        <pc:gr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grpSpMkLst>
            <pc:docMk/>
            <pc:sldMk cId="3584911165" sldId="2147376610"/>
            <ac:grpSpMk id="12" creationId="{246C4687-E575-DE2E-F1B3-3D97743837D2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7:08:35.604" v="7457" actId="478"/>
          <ac:picMkLst>
            <pc:docMk/>
            <pc:sldMk cId="3584911165" sldId="2147376610"/>
            <ac:picMk id="3" creationId="{060C680B-701A-52A9-B968-DA313417509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01:38.718" v="8140"/>
          <ac:picMkLst>
            <pc:docMk/>
            <pc:sldMk cId="3584911165" sldId="2147376610"/>
            <ac:picMk id="14" creationId="{2888125D-D6B1-ACB4-7A7A-5FB3AE25784A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2:58.178" v="8236" actId="478"/>
          <ac:picMkLst>
            <pc:docMk/>
            <pc:sldMk cId="3584911165" sldId="2147376610"/>
            <ac:picMk id="19" creationId="{8CE302AC-82ED-3856-3DB0-6206B4062A2B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8:35.604" v="7457" actId="478"/>
          <ac:cxnSpMkLst>
            <pc:docMk/>
            <pc:sldMk cId="3584911165" sldId="2147376610"/>
            <ac:cxnSpMk id="10" creationId="{2C85E54A-B73D-DA3B-4E95-38472044511C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8:01:38.718" v="8140"/>
          <ac:cxnSpMkLst>
            <pc:docMk/>
            <pc:sldMk cId="3584911165" sldId="2147376610"/>
            <ac:cxnSpMk id="17" creationId="{EB82410F-3415-6F01-4D42-69C92E032091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6:10.126" v="8383" actId="20577"/>
        <pc:sldMkLst>
          <pc:docMk/>
          <pc:sldMk cId="2976714488" sldId="2147376611"/>
        </pc:sldMkLst>
        <pc:spChg chg="del">
          <ac:chgData name="賴 銘祥(lai minghsiang)/ADT/經企・革新・PEGAS@s" userId="b5d9adcc-df4e-4f23-b752-f14877e7bec2" providerId="ADAL" clId="{580901FD-9D18-471B-90AA-20050C75F335}" dt="2024-09-06T07:54:46.419" v="8009" actId="478"/>
          <ac:spMkLst>
            <pc:docMk/>
            <pc:sldMk cId="2976714488" sldId="2147376611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10.205" v="8138"/>
          <ac:spMkLst>
            <pc:docMk/>
            <pc:sldMk cId="2976714488" sldId="2147376611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5:22.584" v="8012"/>
          <ac:spMkLst>
            <pc:docMk/>
            <pc:sldMk cId="2976714488" sldId="2147376611"/>
            <ac:spMk id="6" creationId="{0C613028-0702-34E1-E114-CCB4D84DD5F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2.300" v="8090" actId="478"/>
          <ac:spMkLst>
            <pc:docMk/>
            <pc:sldMk cId="2976714488" sldId="2147376611"/>
            <ac:spMk id="8" creationId="{B367AA02-7446-C4BD-0EFF-B7BADCDB4B6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8.852" v="8093" actId="478"/>
          <ac:spMkLst>
            <pc:docMk/>
            <pc:sldMk cId="2976714488" sldId="2147376611"/>
            <ac:spMk id="10" creationId="{8EF05583-8DBC-E8A5-A32E-6A6E3AB2B85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19.462" v="8238" actId="478"/>
          <ac:spMkLst>
            <pc:docMk/>
            <pc:sldMk cId="2976714488" sldId="2147376611"/>
            <ac:spMk id="11" creationId="{1548EC64-E18B-C047-A4D1-A10D04F8952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2" creationId="{4A19894C-EFC7-FD61-11A9-CB393F84788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4" creationId="{92FFE642-4316-34EB-8A7E-D779CFA1D656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5" creationId="{8E5899E7-AD45-679D-A4D3-CF5912F01214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2.995" v="8240" actId="478"/>
          <ac:spMkLst>
            <pc:docMk/>
            <pc:sldMk cId="2976714488" sldId="2147376611"/>
            <ac:spMk id="16" creationId="{55A52DD7-5DD8-C53C-A965-8E608CF80EE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7" creationId="{90F0F6C3-D1B3-34C4-DD63-E5DF1CD4FB9B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8" creationId="{5C6F1879-C92B-B6F2-309F-A3DB235036D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9" creationId="{6E364240-F3A1-7455-E43E-1F22B7DAC064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2" creationId="{0076382F-777F-CC46-8FD5-5743E9B998F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5" creationId="{B0C90873-3CD3-3FC4-E916-7840F7368372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28" creationId="{C500EBDE-1DEB-3AE0-5704-353E7CA506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29" creationId="{EB552C3C-75AF-01C4-B91C-E4E6208B994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2" creationId="{30049AF4-0F19-2ACE-61F7-DFC438A7129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4" creationId="{A0DCF4B7-4EED-B4B0-422C-2BDBE8AE4C5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6:10.126" v="8383" actId="20577"/>
          <ac:spMkLst>
            <pc:docMk/>
            <pc:sldMk cId="2976714488" sldId="2147376611"/>
            <ac:spMk id="36" creationId="{2B3612D7-D640-D3AA-6B76-32C4706E981E}"/>
          </ac:spMkLst>
        </pc:spChg>
        <pc:grpChg chg="add del mod">
          <ac:chgData name="賴 銘祥(lai minghsiang)/ADT/經企・革新・PEGAS@s" userId="b5d9adcc-df4e-4f23-b752-f14877e7bec2" providerId="ADAL" clId="{580901FD-9D18-471B-90AA-20050C75F335}" dt="2024-09-06T07:56:42.960" v="8091" actId="478"/>
          <ac:grpSpMkLst>
            <pc:docMk/>
            <pc:sldMk cId="2976714488" sldId="2147376611"/>
            <ac:grpSpMk id="3" creationId="{4DD70E13-7440-0DF0-1FC4-B3EE5D32A8D2}"/>
          </ac:grpSpMkLst>
        </pc:grpChg>
        <pc:gr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grpSpMkLst>
            <pc:docMk/>
            <pc:sldMk cId="2976714488" sldId="2147376611"/>
            <ac:grpSpMk id="20" creationId="{587482E7-C36D-1385-C3DB-BE9A39CFD251}"/>
          </ac:grpSpMkLst>
        </pc:grpChg>
        <pc:grpChg chg="add del mod">
          <ac:chgData name="賴 銘祥(lai minghsiang)/ADT/經企・革新・PEGAS@s" userId="b5d9adcc-df4e-4f23-b752-f14877e7bec2" providerId="ADAL" clId="{580901FD-9D18-471B-90AA-20050C75F335}" dt="2024-09-06T08:03:17.466" v="8237" actId="478"/>
          <ac:grpSpMkLst>
            <pc:docMk/>
            <pc:sldMk cId="2976714488" sldId="2147376611"/>
            <ac:grpSpMk id="23" creationId="{9E1E0BA3-FD1B-AFBE-2784-3AD0052004C7}"/>
          </ac:grpSpMkLst>
        </pc:grpChg>
        <pc:picChg chg="mod">
          <ac:chgData name="賴 銘祥(lai minghsiang)/ADT/經企・革新・PEGAS@s" userId="b5d9adcc-df4e-4f23-b752-f14877e7bec2" providerId="ADAL" clId="{580901FD-9D18-471B-90AA-20050C75F335}" dt="2024-09-06T07:55:22.584" v="8012"/>
          <ac:picMkLst>
            <pc:docMk/>
            <pc:sldMk cId="2976714488" sldId="2147376611"/>
            <ac:picMk id="5" creationId="{BD405EC8-73F1-B550-953E-1848EF388445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9" creationId="{ABFE219C-CB58-8545-F28C-73491E88B9BC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1" creationId="{5F4393CA-7EEC-7FA0-B37E-BBC0AFA74998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4" creationId="{8EE63E61-313B-3D11-972A-E593131A5956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27" creationId="{5856886D-8BF4-3BB5-3761-460645AD5B80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3:24.325" v="8241" actId="478"/>
          <ac:picMkLst>
            <pc:docMk/>
            <pc:sldMk cId="2976714488" sldId="2147376611"/>
            <ac:picMk id="35" creationId="{C879C6D8-CA56-A148-C780-00BA9C769E74}"/>
          </ac:picMkLst>
        </pc:picChg>
        <pc:cxnChg chg="mod">
          <ac:chgData name="賴 銘祥(lai minghsiang)/ADT/經企・革新・PEGAS@s" userId="b5d9adcc-df4e-4f23-b752-f14877e7bec2" providerId="ADAL" clId="{580901FD-9D18-471B-90AA-20050C75F335}" dt="2024-09-06T07:55:22.584" v="8012"/>
          <ac:cxnSpMkLst>
            <pc:docMk/>
            <pc:sldMk cId="2976714488" sldId="2147376611"/>
            <ac:cxnSpMk id="7" creationId="{5E892B05-459F-7481-A662-4D7DB3759844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13" creationId="{2451A91D-303D-409D-C8DD-90C23967913B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7:56:44.349" v="8092"/>
          <ac:cxnSpMkLst>
            <pc:docMk/>
            <pc:sldMk cId="2976714488" sldId="2147376611"/>
            <ac:cxnSpMk id="26" creationId="{0E8AF08D-9911-6274-0422-1781B4D749FE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0" creationId="{463792A5-539A-9572-0CAA-71F9371B6AC3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1" creationId="{3A1BD9C6-D53A-61F1-E750-4318FFAAF399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3" creationId="{815AEF86-7AF4-1FDA-FB23-F46EA4166E27}"/>
          </ac:cxnSpMkLst>
        </pc:cxnChg>
      </pc:sldChg>
      <pc:sldChg chg="delSp modSp add mod modNotesTx">
        <pc:chgData name="賴 銘祥(lai minghsiang)/ADT/經企・革新・PEGAS@s" userId="b5d9adcc-df4e-4f23-b752-f14877e7bec2" providerId="ADAL" clId="{580901FD-9D18-471B-90AA-20050C75F335}" dt="2024-09-06T08:30:33.891" v="9545" actId="20577"/>
        <pc:sldMkLst>
          <pc:docMk/>
          <pc:sldMk cId="838145891" sldId="2147376612"/>
        </pc:sldMkLst>
        <pc:spChg chg="mod">
          <ac:chgData name="賴 銘祥(lai minghsiang)/ADT/經企・革新・PEGAS@s" userId="b5d9adcc-df4e-4f23-b752-f14877e7bec2" providerId="ADAL" clId="{580901FD-9D18-471B-90AA-20050C75F335}" dt="2024-09-06T08:07:06.368" v="8421" actId="20577"/>
          <ac:spMkLst>
            <pc:docMk/>
            <pc:sldMk cId="838145891" sldId="2147376612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07:16.909" v="8424" actId="478"/>
          <ac:spMkLst>
            <pc:docMk/>
            <pc:sldMk cId="838145891" sldId="2147376612"/>
            <ac:spMk id="14" creationId="{92FFE642-4316-34EB-8A7E-D779CFA1D656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8" creationId="{5C6F1879-C92B-B6F2-309F-A3DB235036D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9" creationId="{6E364240-F3A1-7455-E43E-1F22B7DAC06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29" creationId="{EB552C3C-75AF-01C4-B91C-E4E6208B99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2" creationId="{30049AF4-0F19-2ACE-61F7-DFC438A7129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4" creationId="{A0DCF4B7-4EED-B4B0-422C-2BDBE8AE4C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30:33.891" v="9545" actId="20577"/>
          <ac:spMkLst>
            <pc:docMk/>
            <pc:sldMk cId="838145891" sldId="2147376612"/>
            <ac:spMk id="36" creationId="{2B3612D7-D640-D3AA-6B76-32C4706E981E}"/>
          </ac:spMkLst>
        </pc:spChg>
        <pc:grpChg chg="del">
          <ac:chgData name="賴 銘祥(lai minghsiang)/ADT/經企・革新・PEGAS@s" userId="b5d9adcc-df4e-4f23-b752-f14877e7bec2" providerId="ADAL" clId="{580901FD-9D18-471B-90AA-20050C75F335}" dt="2024-09-06T08:07:14.364" v="8422" actId="478"/>
          <ac:grpSpMkLst>
            <pc:docMk/>
            <pc:sldMk cId="838145891" sldId="2147376612"/>
            <ac:grpSpMk id="20" creationId="{587482E7-C36D-1385-C3DB-BE9A39CFD251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9" creationId="{ABFE219C-CB58-8545-F28C-73491E88B9BC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27" creationId="{5856886D-8BF4-3BB5-3761-460645AD5B80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13" creationId="{2451A91D-303D-409D-C8DD-90C23967913B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0" creationId="{463792A5-539A-9572-0CAA-71F9371B6AC3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1" creationId="{3A1BD9C6-D53A-61F1-E750-4318FFAAF39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3" creationId="{815AEF86-7AF4-1FDA-FB23-F46EA4166E27}"/>
          </ac:cxnSpMkLst>
        </pc:cxnChg>
      </pc:sldChg>
      <pc:sldChg chg="add del">
        <pc:chgData name="賴 銘祥(lai minghsiang)/ADT/經企・革新・PEGAS@s" userId="b5d9adcc-df4e-4f23-b752-f14877e7bec2" providerId="ADAL" clId="{580901FD-9D18-471B-90AA-20050C75F335}" dt="2024-09-06T08:06:29.477" v="8386" actId="47"/>
        <pc:sldMkLst>
          <pc:docMk/>
          <pc:sldMk cId="1499389482" sldId="2147376612"/>
        </pc:sldMkLst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27:25.759" v="9384" actId="20577"/>
        <pc:sldMkLst>
          <pc:docMk/>
          <pc:sldMk cId="1396754867" sldId="2147376613"/>
        </pc:sldMkLst>
        <pc:spChg chg="add mod">
          <ac:chgData name="賴 銘祥(lai minghsiang)/ADT/經企・革新・PEGAS@s" userId="b5d9adcc-df4e-4f23-b752-f14877e7bec2" providerId="ADAL" clId="{580901FD-9D18-471B-90AA-20050C75F335}" dt="2024-09-06T08:24:01.281" v="9109" actId="20577"/>
          <ac:spMkLst>
            <pc:docMk/>
            <pc:sldMk cId="1396754867" sldId="2147376613"/>
            <ac:spMk id="3" creationId="{4B39C307-2FF1-5202-B1CC-047BC47DF1DC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6:06.983" v="9279" actId="20577"/>
          <ac:spMkLst>
            <pc:docMk/>
            <pc:sldMk cId="1396754867" sldId="2147376613"/>
            <ac:spMk id="6" creationId="{91BA00BD-FE6D-0237-FFA0-DD2276636FC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23:33.021" v="9079" actId="478"/>
          <ac:spMkLst>
            <pc:docMk/>
            <pc:sldMk cId="1396754867" sldId="2147376613"/>
            <ac:spMk id="12" creationId="{62B4338C-3D1C-1F9F-C6D0-24F51A4E52E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6:53.321" v="9318" actId="20577"/>
          <ac:spMkLst>
            <pc:docMk/>
            <pc:sldMk cId="1396754867" sldId="2147376613"/>
            <ac:spMk id="16" creationId="{3E2870B1-DE51-4C36-9076-3BE27561FEE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7:25.759" v="9384" actId="20577"/>
          <ac:spMkLst>
            <pc:docMk/>
            <pc:sldMk cId="1396754867" sldId="2147376613"/>
            <ac:spMk id="18" creationId="{A4F5FAE2-8EE8-0926-48F3-D08D25608BC6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8:22:49.573" v="9049" actId="1076"/>
          <ac:picMkLst>
            <pc:docMk/>
            <pc:sldMk cId="1396754867" sldId="2147376613"/>
            <ac:picMk id="4" creationId="{E7892D10-7D8C-15B5-9A11-6192485F5455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3:35.258" v="9080" actId="14100"/>
          <ac:picMkLst>
            <pc:docMk/>
            <pc:sldMk cId="1396754867" sldId="2147376613"/>
            <ac:picMk id="5" creationId="{62F42EA6-E871-3490-F3EA-8A3CAFEB159D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3.188" v="9051" actId="1076"/>
          <ac:picMkLst>
            <pc:docMk/>
            <pc:sldMk cId="1396754867" sldId="2147376613"/>
            <ac:picMk id="11" creationId="{D25CEA6B-8DCB-355E-AFBB-6283EEEAFEF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1.196" v="9050" actId="1076"/>
          <ac:picMkLst>
            <pc:docMk/>
            <pc:sldMk cId="1396754867" sldId="2147376613"/>
            <ac:picMk id="15" creationId="{18F3BA40-FD95-151F-1C43-E7E534776635}"/>
          </ac:picMkLst>
        </pc:picChg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30:14.027" v="9535" actId="20577"/>
        <pc:sldMkLst>
          <pc:docMk/>
          <pc:sldMk cId="4229628203" sldId="2147376614"/>
        </pc:sldMkLst>
        <pc:spChg chg="mod">
          <ac:chgData name="賴 銘祥(lai minghsiang)/ADT/經企・革新・PEGAS@s" userId="b5d9adcc-df4e-4f23-b752-f14877e7bec2" providerId="ADAL" clId="{580901FD-9D18-471B-90AA-20050C75F335}" dt="2024-09-06T08:28:02.450" v="9412" actId="14100"/>
          <ac:spMkLst>
            <pc:docMk/>
            <pc:sldMk cId="4229628203" sldId="2147376614"/>
            <ac:spMk id="2" creationId="{D41344F5-CF8D-B649-74AB-67565E52A7E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3" creationId="{4B39C307-2FF1-5202-B1CC-047BC47DF1D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6" creationId="{91BA00BD-FE6D-0237-FFA0-DD2276636FC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30:14.027" v="9535" actId="20577"/>
          <ac:spMkLst>
            <pc:docMk/>
            <pc:sldMk cId="4229628203" sldId="2147376614"/>
            <ac:spMk id="7" creationId="{2C0A2718-B74C-293C-4320-C3861299C90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8:06.043" v="9414" actId="478"/>
          <ac:picMkLst>
            <pc:docMk/>
            <pc:sldMk cId="4229628203" sldId="2147376614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6.532" v="9415" actId="478"/>
          <ac:picMkLst>
            <pc:docMk/>
            <pc:sldMk cId="4229628203" sldId="2147376614"/>
            <ac:picMk id="15" creationId="{18F3BA40-FD95-151F-1C43-E7E534776635}"/>
          </ac:picMkLst>
        </pc:picChg>
      </pc:sldChg>
    </pc:docChg>
  </pc:docChgLst>
  <pc:docChgLst>
    <pc:chgData name="鄭 東洋(cheng tungyang)/ADT/雲林・製１・生產推進" userId="a745d7a6-311a-4c35-8004-dafd1272a433" providerId="ADAL" clId="{5B161000-381F-4427-9718-C322750AFC4E}"/>
    <pc:docChg chg="custSel modSld">
      <pc:chgData name="鄭 東洋(cheng tungyang)/ADT/雲林・製１・生產推進" userId="a745d7a6-311a-4c35-8004-dafd1272a433" providerId="ADAL" clId="{5B161000-381F-4427-9718-C322750AFC4E}" dt="2024-09-06T03:16:21.652" v="131" actId="1076"/>
      <pc:docMkLst>
        <pc:docMk/>
      </pc:docMkLst>
      <pc:sldChg chg="modSp mod">
        <pc:chgData name="鄭 東洋(cheng tungyang)/ADT/雲林・製１・生產推進" userId="a745d7a6-311a-4c35-8004-dafd1272a433" providerId="ADAL" clId="{5B161000-381F-4427-9718-C322750AFC4E}" dt="2024-09-06T03:16:21.652" v="131" actId="1076"/>
        <pc:sldMkLst>
          <pc:docMk/>
          <pc:sldMk cId="3284739909" sldId="265"/>
        </pc:sldMkLst>
        <pc:spChg chg="mod">
          <ac:chgData name="鄭 東洋(cheng tungyang)/ADT/雲林・製１・生產推進" userId="a745d7a6-311a-4c35-8004-dafd1272a433" providerId="ADAL" clId="{5B161000-381F-4427-9718-C322750AFC4E}" dt="2024-09-06T03:16:21.652" v="131" actId="1076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">
        <pc:chgData name="鄭 東洋(cheng tungyang)/ADT/雲林・製１・生產推進" userId="a745d7a6-311a-4c35-8004-dafd1272a433" providerId="ADAL" clId="{5B161000-381F-4427-9718-C322750AFC4E}" dt="2024-09-06T03:15:23.358" v="130" actId="1076"/>
        <pc:sldMkLst>
          <pc:docMk/>
          <pc:sldMk cId="992887403" sldId="2147376599"/>
        </pc:sldMkLst>
        <pc:spChg chg="mod">
          <ac:chgData name="鄭 東洋(cheng tungyang)/ADT/雲林・製１・生產推進" userId="a745d7a6-311a-4c35-8004-dafd1272a433" providerId="ADAL" clId="{5B161000-381F-4427-9718-C322750AFC4E}" dt="2024-09-06T03:13:30.623" v="79" actId="1076"/>
          <ac:spMkLst>
            <pc:docMk/>
            <pc:sldMk cId="992887403" sldId="2147376599"/>
            <ac:spMk id="2" creationId="{54449E56-EA1C-E996-F4A6-8B35AC118431}"/>
          </ac:spMkLst>
        </pc:spChg>
        <pc:spChg chg="add mod">
          <ac:chgData name="鄭 東洋(cheng tungyang)/ADT/雲林・製１・生產推進" userId="a745d7a6-311a-4c35-8004-dafd1272a433" providerId="ADAL" clId="{5B161000-381F-4427-9718-C322750AFC4E}" dt="2024-09-06T03:15:17.333" v="127" actId="20577"/>
          <ac:spMkLst>
            <pc:docMk/>
            <pc:sldMk cId="992887403" sldId="2147376599"/>
            <ac:spMk id="20" creationId="{1E9CE1E0-21EC-EF07-D4C6-7EA7D647509D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8.298" v="91" actId="1076"/>
          <ac:spMkLst>
            <pc:docMk/>
            <pc:sldMk cId="992887403" sldId="2147376599"/>
            <ac:spMk id="31" creationId="{9C1978EE-B4AE-DE6E-067D-43F1E02C7236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4.511" v="90" actId="1076"/>
          <ac:spMkLst>
            <pc:docMk/>
            <pc:sldMk cId="992887403" sldId="2147376599"/>
            <ac:spMk id="46" creationId="{29871F94-0C37-0A1A-8190-6820AD79FB7F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28.340" v="94" actId="1076"/>
          <ac:spMkLst>
            <pc:docMk/>
            <pc:sldMk cId="992887403" sldId="2147376599"/>
            <ac:spMk id="47" creationId="{3525F257-A32D-A3E8-B215-BFFFE67819B8}"/>
          </ac:spMkLst>
        </pc:spChg>
        <pc:picChg chg="add del mod">
          <ac:chgData name="鄭 東洋(cheng tungyang)/ADT/雲林・製１・生產推進" userId="a745d7a6-311a-4c35-8004-dafd1272a433" providerId="ADAL" clId="{5B161000-381F-4427-9718-C322750AFC4E}" dt="2024-09-06T03:09:37.228" v="2" actId="478"/>
          <ac:picMkLst>
            <pc:docMk/>
            <pc:sldMk cId="992887403" sldId="2147376599"/>
            <ac:picMk id="3" creationId="{7DFEC7C8-AFD1-872C-DCBA-E361E7D552EA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0:04.596" v="12" actId="21"/>
          <ac:picMkLst>
            <pc:docMk/>
            <pc:sldMk cId="992887403" sldId="2147376599"/>
            <ac:picMk id="5" creationId="{448ACC48-633C-20D8-133B-5A30D38EF4B6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19.134" v="33" actId="21"/>
          <ac:picMkLst>
            <pc:docMk/>
            <pc:sldMk cId="992887403" sldId="2147376599"/>
            <ac:picMk id="6" creationId="{651C99F2-CAC1-4290-19A7-35AC360D8B5B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40.853" v="40" actId="21"/>
          <ac:picMkLst>
            <pc:docMk/>
            <pc:sldMk cId="992887403" sldId="2147376599"/>
            <ac:picMk id="7" creationId="{95823795-AF19-3698-0890-D3E85163D708}"/>
          </ac:picMkLst>
        </pc:picChg>
        <pc:picChg chg="add mod ord">
          <ac:chgData name="鄭 東洋(cheng tungyang)/ADT/雲林・製１・生產推進" userId="a745d7a6-311a-4c35-8004-dafd1272a433" providerId="ADAL" clId="{5B161000-381F-4427-9718-C322750AFC4E}" dt="2024-09-06T03:12:21.664" v="60" actId="1076"/>
          <ac:picMkLst>
            <pc:docMk/>
            <pc:sldMk cId="992887403" sldId="2147376599"/>
            <ac:picMk id="8" creationId="{D1FE1578-8755-6FBB-9EF1-A918E2DF4CF8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8.488" v="88" actId="1076"/>
          <ac:picMkLst>
            <pc:docMk/>
            <pc:sldMk cId="992887403" sldId="2147376599"/>
            <ac:picMk id="9" creationId="{2D9E2CF3-3124-D454-88B4-AE5AB7439F47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5:22.170" v="129" actId="1076"/>
          <ac:picMkLst>
            <pc:docMk/>
            <pc:sldMk cId="992887403" sldId="2147376599"/>
            <ac:picMk id="10" creationId="{3F241134-46E3-AE10-FFAC-C3BE0FFF3A02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4:00.838" v="89" actId="1076"/>
          <ac:picMkLst>
            <pc:docMk/>
            <pc:sldMk cId="992887403" sldId="2147376599"/>
            <ac:picMk id="12" creationId="{8842434E-24CD-B9F0-E964-CFD5D38993D9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3:22.602" v="75" actId="21"/>
          <ac:picMkLst>
            <pc:docMk/>
            <pc:sldMk cId="992887403" sldId="2147376599"/>
            <ac:picMk id="17" creationId="{9FC5A622-FFC2-16DE-5CFF-01571CA6AA83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4:11.182" v="92" actId="1076"/>
          <ac:picMkLst>
            <pc:docMk/>
            <pc:sldMk cId="992887403" sldId="2147376599"/>
            <ac:picMk id="18" creationId="{8A0550AB-F404-32A5-E3F3-B58A5862355F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5:23.358" v="130" actId="1076"/>
          <ac:picMkLst>
            <pc:docMk/>
            <pc:sldMk cId="992887403" sldId="2147376599"/>
            <ac:picMk id="19" creationId="{0D1C7072-0B7D-3218-C413-96D721785EA7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0.462" v="85" actId="1076"/>
          <ac:picMkLst>
            <pc:docMk/>
            <pc:sldMk cId="992887403" sldId="2147376599"/>
            <ac:picMk id="22" creationId="{7CA77236-98F5-CA6B-AB56-500E0B6EB90F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4.657" v="48" actId="478"/>
          <ac:picMkLst>
            <pc:docMk/>
            <pc:sldMk cId="992887403" sldId="2147376599"/>
            <ac:picMk id="35" creationId="{4E7D5778-29EC-2B18-444D-6C01C26C4AA9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6.012" v="49" actId="478"/>
          <ac:picMkLst>
            <pc:docMk/>
            <pc:sldMk cId="992887403" sldId="2147376599"/>
            <ac:picMk id="36" creationId="{5974D59D-50B2-A9D0-256E-EA4B00B3EF80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2:20.626" v="59" actId="1076"/>
          <ac:picMkLst>
            <pc:docMk/>
            <pc:sldMk cId="992887403" sldId="2147376599"/>
            <ac:picMk id="51" creationId="{6624AAF5-0C94-27D5-3C81-5B02378AE211}"/>
          </ac:picMkLst>
        </pc:picChg>
        <pc:cxnChg chg="mod">
          <ac:chgData name="鄭 東洋(cheng tungyang)/ADT/雲林・製１・生產推進" userId="a745d7a6-311a-4c35-8004-dafd1272a433" providerId="ADAL" clId="{5B161000-381F-4427-9718-C322750AFC4E}" dt="2024-09-06T03:12:24.182" v="61" actId="14100"/>
          <ac:cxnSpMkLst>
            <pc:docMk/>
            <pc:sldMk cId="992887403" sldId="2147376599"/>
            <ac:cxnSpMk id="14" creationId="{A286CCA9-01D0-100C-37B0-41F2E0066B49}"/>
          </ac:cxnSpMkLst>
        </pc:cxnChg>
        <pc:cxnChg chg="add mod">
          <ac:chgData name="鄭 東洋(cheng tungyang)/ADT/雲林・製１・生產推進" userId="a745d7a6-311a-4c35-8004-dafd1272a433" providerId="ADAL" clId="{5B161000-381F-4427-9718-C322750AFC4E}" dt="2024-09-06T03:14:41.636" v="98" actId="14100"/>
          <ac:cxnSpMkLst>
            <pc:docMk/>
            <pc:sldMk cId="992887403" sldId="2147376599"/>
            <ac:cxnSpMk id="21" creationId="{3F67EA06-E896-8820-B662-473985DA9CE5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2:31.507" v="65" actId="14100"/>
          <ac:cxnSpMkLst>
            <pc:docMk/>
            <pc:sldMk cId="992887403" sldId="2147376599"/>
            <ac:cxnSpMk id="24" creationId="{9AEB1015-DEEE-8417-3F49-141EFB1E32EA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4:46.587" v="99" actId="14100"/>
          <ac:cxnSpMkLst>
            <pc:docMk/>
            <pc:sldMk cId="992887403" sldId="2147376599"/>
            <ac:cxnSpMk id="28" creationId="{427792F0-2F05-D8DC-5A79-60FD1A48EF6B}"/>
          </ac:cxnSpMkLst>
        </pc:cxnChg>
      </pc:sldChg>
    </pc:docChg>
  </pc:docChgLst>
  <pc:docChgLst>
    <pc:chgData name="賴 銘祥(lai minghsiang)/ADT/經企・革新・PEGAS@s" userId="b5d9adcc-df4e-4f23-b752-f14877e7bec2" providerId="ADAL" clId="{1D7A4B43-6DAD-481E-B187-8D85179AD418}"/>
    <pc:docChg chg="undo custSel modSld">
      <pc:chgData name="賴 銘祥(lai minghsiang)/ADT/經企・革新・PEGAS@s" userId="b5d9adcc-df4e-4f23-b752-f14877e7bec2" providerId="ADAL" clId="{1D7A4B43-6DAD-481E-B187-8D85179AD418}" dt="2024-09-27T22:54:26.469" v="3205" actId="20577"/>
      <pc:docMkLst>
        <pc:docMk/>
      </pc:docMkLst>
      <pc:sldChg chg="modSp mod modNotesTx">
        <pc:chgData name="賴 銘祥(lai minghsiang)/ADT/經企・革新・PEGAS@s" userId="b5d9adcc-df4e-4f23-b752-f14877e7bec2" providerId="ADAL" clId="{1D7A4B43-6DAD-481E-B187-8D85179AD418}" dt="2024-09-27T21:47:14.871" v="70"/>
        <pc:sldMkLst>
          <pc:docMk/>
          <pc:sldMk cId="3883973347" sldId="256"/>
        </pc:sldMkLst>
        <pc:spChg chg="mod">
          <ac:chgData name="賴 銘祥(lai minghsiang)/ADT/經企・革新・PEGAS@s" userId="b5d9adcc-df4e-4f23-b752-f14877e7bec2" providerId="ADAL" clId="{1D7A4B43-6DAD-481E-B187-8D85179AD418}" dt="2024-09-27T21:47:02.918" v="69" actId="20577"/>
          <ac:spMkLst>
            <pc:docMk/>
            <pc:sldMk cId="3883973347" sldId="256"/>
            <ac:spMk id="51" creationId="{27C139A7-E1D0-61D8-3838-4A8F7BF9D2A9}"/>
          </ac:spMkLst>
        </pc:spChg>
      </pc:sldChg>
      <pc:sldChg chg="modNotesTx">
        <pc:chgData name="賴 銘祥(lai minghsiang)/ADT/經企・革新・PEGAS@s" userId="b5d9adcc-df4e-4f23-b752-f14877e7bec2" providerId="ADAL" clId="{1D7A4B43-6DAD-481E-B187-8D85179AD418}" dt="2024-09-27T22:29:42.391" v="1732" actId="20577"/>
        <pc:sldMkLst>
          <pc:docMk/>
          <pc:sldMk cId="1140929254" sldId="2147376596"/>
        </pc:sldMkLst>
      </pc:sldChg>
      <pc:sldChg chg="modNotesTx">
        <pc:chgData name="賴 銘祥(lai minghsiang)/ADT/經企・革新・PEGAS@s" userId="b5d9adcc-df4e-4f23-b752-f14877e7bec2" providerId="ADAL" clId="{1D7A4B43-6DAD-481E-B187-8D85179AD418}" dt="2024-09-27T22:08:15.355" v="721" actId="20577"/>
        <pc:sldMkLst>
          <pc:docMk/>
          <pc:sldMk cId="2119040417" sldId="2147376602"/>
        </pc:sldMkLst>
      </pc:sldChg>
      <pc:sldChg chg="modNotesTx">
        <pc:chgData name="賴 銘祥(lai minghsiang)/ADT/經企・革新・PEGAS@s" userId="b5d9adcc-df4e-4f23-b752-f14877e7bec2" providerId="ADAL" clId="{1D7A4B43-6DAD-481E-B187-8D85179AD418}" dt="2024-09-27T22:48:16.458" v="2679" actId="20577"/>
        <pc:sldMkLst>
          <pc:docMk/>
          <pc:sldMk cId="3496065457" sldId="2147376604"/>
        </pc:sldMkLst>
      </pc:sldChg>
      <pc:sldChg chg="modNotesTx">
        <pc:chgData name="賴 銘祥(lai minghsiang)/ADT/經企・革新・PEGAS@s" userId="b5d9adcc-df4e-4f23-b752-f14877e7bec2" providerId="ADAL" clId="{1D7A4B43-6DAD-481E-B187-8D85179AD418}" dt="2024-09-27T22:02:06.020" v="359"/>
        <pc:sldMkLst>
          <pc:docMk/>
          <pc:sldMk cId="2267255055" sldId="2147376650"/>
        </pc:sldMkLst>
      </pc:sldChg>
      <pc:sldChg chg="modNotesTx">
        <pc:chgData name="賴 銘祥(lai minghsiang)/ADT/經企・革新・PEGAS@s" userId="b5d9adcc-df4e-4f23-b752-f14877e7bec2" providerId="ADAL" clId="{1D7A4B43-6DAD-481E-B187-8D85179AD418}" dt="2024-09-27T22:35:32.213" v="1773" actId="20577"/>
        <pc:sldMkLst>
          <pc:docMk/>
          <pc:sldMk cId="3341936717" sldId="2147376652"/>
        </pc:sldMkLst>
      </pc:sldChg>
      <pc:sldChg chg="modNotesTx">
        <pc:chgData name="賴 銘祥(lai minghsiang)/ADT/經企・革新・PEGAS@s" userId="b5d9adcc-df4e-4f23-b752-f14877e7bec2" providerId="ADAL" clId="{1D7A4B43-6DAD-481E-B187-8D85179AD418}" dt="2024-09-27T22:54:26.469" v="3205" actId="20577"/>
        <pc:sldMkLst>
          <pc:docMk/>
          <pc:sldMk cId="3362540307" sldId="2147376657"/>
        </pc:sldMkLst>
      </pc:sldChg>
    </pc:docChg>
  </pc:docChgLst>
  <pc:docChgLst>
    <pc:chgData name="賴 銘祥(lai minghsiang)/ADT/經企・革新・PEGAS@s" userId="b5d9adcc-df4e-4f23-b752-f14877e7bec2" providerId="ADAL" clId="{74F6624F-503F-4DCB-B0A2-34831841E049}"/>
    <pc:docChg chg="undo custSel modSld">
      <pc:chgData name="賴 銘祥(lai minghsiang)/ADT/經企・革新・PEGAS@s" userId="b5d9adcc-df4e-4f23-b752-f14877e7bec2" providerId="ADAL" clId="{74F6624F-503F-4DCB-B0A2-34831841E049}" dt="2024-09-28T02:27:23.283" v="2103" actId="1076"/>
      <pc:docMkLst>
        <pc:docMk/>
      </pc:docMkLst>
      <pc:sldChg chg="modNotesTx">
        <pc:chgData name="賴 銘祥(lai minghsiang)/ADT/經企・革新・PEGAS@s" userId="b5d9adcc-df4e-4f23-b752-f14877e7bec2" providerId="ADAL" clId="{74F6624F-503F-4DCB-B0A2-34831841E049}" dt="2024-09-28T02:00:44.917" v="892" actId="20577"/>
        <pc:sldMkLst>
          <pc:docMk/>
          <pc:sldMk cId="3487130038" sldId="2147376629"/>
        </pc:sldMkLst>
      </pc:sldChg>
      <pc:sldChg chg="modNotesTx">
        <pc:chgData name="賴 銘祥(lai minghsiang)/ADT/經企・革新・PEGAS@s" userId="b5d9adcc-df4e-4f23-b752-f14877e7bec2" providerId="ADAL" clId="{74F6624F-503F-4DCB-B0A2-34831841E049}" dt="2024-09-28T02:01:16.217" v="893" actId="6549"/>
        <pc:sldMkLst>
          <pc:docMk/>
          <pc:sldMk cId="2712620207" sldId="2147376633"/>
        </pc:sldMkLst>
      </pc:sldChg>
      <pc:sldChg chg="modNotesTx">
        <pc:chgData name="賴 銘祥(lai minghsiang)/ADT/經企・革新・PEGAS@s" userId="b5d9adcc-df4e-4f23-b752-f14877e7bec2" providerId="ADAL" clId="{74F6624F-503F-4DCB-B0A2-34831841E049}" dt="2024-09-28T02:01:23.002" v="894" actId="6549"/>
        <pc:sldMkLst>
          <pc:docMk/>
          <pc:sldMk cId="4212671701" sldId="2147376638"/>
        </pc:sldMkLst>
      </pc:sldChg>
      <pc:sldChg chg="modNotesTx">
        <pc:chgData name="賴 銘祥(lai minghsiang)/ADT/經企・革新・PEGAS@s" userId="b5d9adcc-df4e-4f23-b752-f14877e7bec2" providerId="ADAL" clId="{74F6624F-503F-4DCB-B0A2-34831841E049}" dt="2024-09-28T01:53:44.376" v="361" actId="20577"/>
        <pc:sldMkLst>
          <pc:docMk/>
          <pc:sldMk cId="3278518719" sldId="2147376643"/>
        </pc:sldMkLst>
      </pc:sldChg>
      <pc:sldChg chg="addSp delSp modSp mod modNotesTx">
        <pc:chgData name="賴 銘祥(lai minghsiang)/ADT/經企・革新・PEGAS@s" userId="b5d9adcc-df4e-4f23-b752-f14877e7bec2" providerId="ADAL" clId="{74F6624F-503F-4DCB-B0A2-34831841E049}" dt="2024-09-28T02:27:23.283" v="2103" actId="1076"/>
        <pc:sldMkLst>
          <pc:docMk/>
          <pc:sldMk cId="4203415265" sldId="2147376654"/>
        </pc:sldMkLst>
        <pc:spChg chg="mod">
          <ac:chgData name="賴 銘祥(lai minghsiang)/ADT/經企・革新・PEGAS@s" userId="b5d9adcc-df4e-4f23-b752-f14877e7bec2" providerId="ADAL" clId="{74F6624F-503F-4DCB-B0A2-34831841E049}" dt="2024-09-28T02:27:06.792" v="2100" actId="1076"/>
          <ac:spMkLst>
            <pc:docMk/>
            <pc:sldMk cId="4203415265" sldId="2147376654"/>
            <ac:spMk id="3" creationId="{AE381902-D3D2-91A8-7E40-9371D14DAD8F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4" creationId="{F811A09F-B065-D5FC-D576-CDFAC93DD195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5" creationId="{285CAE1C-10AD-9CD3-0CCE-BE0354850A4A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6" creationId="{DB5ECEE2-E5B6-B4FC-3EB3-E4DF02F09CBC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7" creationId="{94A17FD6-576A-B55D-390E-58028619A464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8" creationId="{9712C6C9-A3DD-1DA7-489F-BF066E30037C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9" creationId="{AAC8F7BA-74DC-14B5-27B5-7A82E33AE410}"/>
          </ac:spMkLst>
        </pc:spChg>
        <pc:spChg chg="add del mod">
          <ac:chgData name="賴 銘祥(lai minghsiang)/ADT/經企・革新・PEGAS@s" userId="b5d9adcc-df4e-4f23-b752-f14877e7bec2" providerId="ADAL" clId="{74F6624F-503F-4DCB-B0A2-34831841E049}" dt="2024-09-28T02:27:17.922" v="2102" actId="478"/>
          <ac:spMkLst>
            <pc:docMk/>
            <pc:sldMk cId="4203415265" sldId="2147376654"/>
            <ac:spMk id="10" creationId="{FE001730-BE62-8C4A-1AF9-7C75919820EC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11" creationId="{9E373B89-57BD-FD6D-519B-FD1A59344F60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12" creationId="{6E62665F-563B-5CB8-7949-9420687B5A2E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13" creationId="{DD86F842-5B84-C3C4-1B0E-DF371C029CDD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14" creationId="{2CF01914-EB2A-5709-167A-E80E8FB304C7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15" creationId="{CAA8A06E-F811-9C63-45D0-932E1AC9431F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16" creationId="{0971349E-1A6E-2393-1EC7-9F1F7D42D8E3}"/>
          </ac:spMkLst>
        </pc:spChg>
        <pc:spChg chg="add del mod">
          <ac:chgData name="賴 銘祥(lai minghsiang)/ADT/經企・革新・PEGAS@s" userId="b5d9adcc-df4e-4f23-b752-f14877e7bec2" providerId="ADAL" clId="{74F6624F-503F-4DCB-B0A2-34831841E049}" dt="2024-09-28T02:27:17.922" v="2102" actId="478"/>
          <ac:spMkLst>
            <pc:docMk/>
            <pc:sldMk cId="4203415265" sldId="2147376654"/>
            <ac:spMk id="17" creationId="{52E0A5B9-B0F4-C1B0-DDB9-44FC4CCA0B9D}"/>
          </ac:spMkLst>
        </pc:spChg>
        <pc:spChg chg="add del mod">
          <ac:chgData name="賴 銘祥(lai minghsiang)/ADT/經企・革新・PEGAS@s" userId="b5d9adcc-df4e-4f23-b752-f14877e7bec2" providerId="ADAL" clId="{74F6624F-503F-4DCB-B0A2-34831841E049}" dt="2024-09-28T02:27:17.922" v="2102" actId="478"/>
          <ac:spMkLst>
            <pc:docMk/>
            <pc:sldMk cId="4203415265" sldId="2147376654"/>
            <ac:spMk id="18" creationId="{8490939B-5C35-5CC3-2F64-625E63B0E267}"/>
          </ac:spMkLst>
        </pc:spChg>
        <pc:spChg chg="add del mod">
          <ac:chgData name="賴 銘祥(lai minghsiang)/ADT/經企・革新・PEGAS@s" userId="b5d9adcc-df4e-4f23-b752-f14877e7bec2" providerId="ADAL" clId="{74F6624F-503F-4DCB-B0A2-34831841E049}" dt="2024-09-28T02:27:17.922" v="2102" actId="478"/>
          <ac:spMkLst>
            <pc:docMk/>
            <pc:sldMk cId="4203415265" sldId="2147376654"/>
            <ac:spMk id="19" creationId="{9168232A-2250-A232-3DB3-38B4A678DFC6}"/>
          </ac:spMkLst>
        </pc:spChg>
        <pc:spChg chg="add del mod">
          <ac:chgData name="賴 銘祥(lai minghsiang)/ADT/經企・革新・PEGAS@s" userId="b5d9adcc-df4e-4f23-b752-f14877e7bec2" providerId="ADAL" clId="{74F6624F-503F-4DCB-B0A2-34831841E049}" dt="2024-09-28T02:27:17.922" v="2102" actId="478"/>
          <ac:spMkLst>
            <pc:docMk/>
            <pc:sldMk cId="4203415265" sldId="2147376654"/>
            <ac:spMk id="20" creationId="{725DCBBF-E028-474C-3BC3-F215DEED16DF}"/>
          </ac:spMkLst>
        </pc:spChg>
        <pc:spChg chg="mod">
          <ac:chgData name="賴 銘祥(lai minghsiang)/ADT/經企・革新・PEGAS@s" userId="b5d9adcc-df4e-4f23-b752-f14877e7bec2" providerId="ADAL" clId="{74F6624F-503F-4DCB-B0A2-34831841E049}" dt="2024-09-28T02:27:05.280" v="2099" actId="1076"/>
          <ac:spMkLst>
            <pc:docMk/>
            <pc:sldMk cId="4203415265" sldId="2147376654"/>
            <ac:spMk id="21" creationId="{4C12A0F1-A937-2B45-87A0-BBB3840BCBE0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23" creationId="{B92EA721-A2E8-444D-105A-1A8C9902B204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24" creationId="{EEF1F393-B470-E9F4-25B2-5F1EBC900E63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25" creationId="{E2C9A22E-F43F-D24A-4560-D9FCC3C4A34E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26" creationId="{F5FD5EF4-8BA7-C73E-D529-07F741AD2DC1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27" creationId="{F93C8BBB-A4B6-263F-9655-DCD7601B18C8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28" creationId="{0913EBED-91EF-E2F3-32D9-103C6F0CCCE2}"/>
          </ac:spMkLst>
        </pc:spChg>
        <pc:spChg chg="add mod">
          <ac:chgData name="賴 銘祥(lai minghsiang)/ADT/經企・革新・PEGAS@s" userId="b5d9adcc-df4e-4f23-b752-f14877e7bec2" providerId="ADAL" clId="{74F6624F-503F-4DCB-B0A2-34831841E049}" dt="2024-09-28T02:27:23.283" v="2103" actId="1076"/>
          <ac:spMkLst>
            <pc:docMk/>
            <pc:sldMk cId="4203415265" sldId="2147376654"/>
            <ac:spMk id="29" creationId="{26B7B836-5A38-20AB-8996-BEF5273D3154}"/>
          </ac:spMkLst>
        </pc:spChg>
        <pc:graphicFrameChg chg="del">
          <ac:chgData name="賴 銘祥(lai minghsiang)/ADT/經企・革新・PEGAS@s" userId="b5d9adcc-df4e-4f23-b752-f14877e7bec2" providerId="ADAL" clId="{74F6624F-503F-4DCB-B0A2-34831841E049}" dt="2024-09-28T02:26:59.541" v="2097" actId="478"/>
          <ac:graphicFrameMkLst>
            <pc:docMk/>
            <pc:sldMk cId="4203415265" sldId="2147376654"/>
            <ac:graphicFrameMk id="22" creationId="{35B80B12-5B3C-80A5-DBE7-84D996D75E6E}"/>
          </ac:graphicFrameMkLst>
        </pc:graphicFrameChg>
      </pc:sldChg>
      <pc:sldChg chg="modNotesTx">
        <pc:chgData name="賴 銘祥(lai minghsiang)/ADT/經企・革新・PEGAS@s" userId="b5d9adcc-df4e-4f23-b752-f14877e7bec2" providerId="ADAL" clId="{74F6624F-503F-4DCB-B0A2-34831841E049}" dt="2024-09-28T01:56:30.294" v="595" actId="20577"/>
        <pc:sldMkLst>
          <pc:docMk/>
          <pc:sldMk cId="2236320409" sldId="2147376659"/>
        </pc:sldMkLst>
      </pc:sldChg>
      <pc:sldChg chg="modNotesTx">
        <pc:chgData name="賴 銘祥(lai minghsiang)/ADT/經企・革新・PEGAS@s" userId="b5d9adcc-df4e-4f23-b752-f14877e7bec2" providerId="ADAL" clId="{74F6624F-503F-4DCB-B0A2-34831841E049}" dt="2024-09-28T02:14:49.463" v="2055" actId="20577"/>
        <pc:sldMkLst>
          <pc:docMk/>
          <pc:sldMk cId="1574861393" sldId="214737666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6B9D91-66D7-452A-B4E4-6327FBC5ED34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8E96EFD3-BC9B-4C00-989E-84FF5F266116}">
      <dgm:prSet phldrT="[文字]"/>
      <dgm:spPr/>
      <dgm:t>
        <a:bodyPr/>
        <a:lstStyle/>
        <a:p>
          <a:r>
            <a: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rPr>
            <a:t>Digitalization</a:t>
          </a:r>
        </a:p>
      </dgm:t>
    </dgm:pt>
    <dgm:pt modelId="{EB074D5E-B584-463A-B7BD-303F6D7B1134}" type="parTrans" cxnId="{6E6D502E-796C-4AA5-892D-3A0D600C159B}">
      <dgm:prSet/>
      <dgm:spPr/>
      <dgm:t>
        <a:bodyPr/>
        <a:lstStyle/>
        <a:p>
          <a:endParaRPr lang="zh-TW" altLang="en-US"/>
        </a:p>
      </dgm:t>
    </dgm:pt>
    <dgm:pt modelId="{4CA65FD3-9645-49A0-A002-112FBBBD7E68}" type="sibTrans" cxnId="{6E6D502E-796C-4AA5-892D-3A0D600C159B}">
      <dgm:prSet/>
      <dgm:spPr/>
      <dgm:t>
        <a:bodyPr/>
        <a:lstStyle/>
        <a:p>
          <a:endParaRPr lang="zh-TW" altLang="en-US"/>
        </a:p>
      </dgm:t>
    </dgm:pt>
    <dgm:pt modelId="{C415A9C3-AFB1-476E-A4DC-262E8207F813}">
      <dgm:prSet phldrT="[文字]"/>
      <dgm:spPr/>
      <dgm:t>
        <a:bodyPr/>
        <a:lstStyle/>
        <a:p>
          <a:r>
            <a: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rPr>
            <a:t>Digitalization</a:t>
          </a:r>
        </a:p>
        <a:p>
          <a:r>
            <a: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rPr>
            <a:t>/Smart</a:t>
          </a:r>
          <a:r>
            <a: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rPr>
            <a:t>化</a:t>
          </a:r>
          <a:endParaRPr lang="zh-TW" altLang="en-US" dirty="0"/>
        </a:p>
      </dgm:t>
    </dgm:pt>
    <dgm:pt modelId="{517C9E89-5038-4D54-A73E-F6F833290F60}" type="parTrans" cxnId="{98DE23D0-75FC-4DFA-8761-20288251ECCE}">
      <dgm:prSet/>
      <dgm:spPr/>
      <dgm:t>
        <a:bodyPr/>
        <a:lstStyle/>
        <a:p>
          <a:endParaRPr lang="zh-TW" altLang="en-US"/>
        </a:p>
      </dgm:t>
    </dgm:pt>
    <dgm:pt modelId="{20DABDEE-8837-4664-8830-8548D114D470}" type="sibTrans" cxnId="{98DE23D0-75FC-4DFA-8761-20288251ECCE}">
      <dgm:prSet/>
      <dgm:spPr/>
      <dgm:t>
        <a:bodyPr/>
        <a:lstStyle/>
        <a:p>
          <a:endParaRPr lang="zh-TW" altLang="en-US"/>
        </a:p>
      </dgm:t>
    </dgm:pt>
    <dgm:pt modelId="{77DEAA05-4296-4CA3-835E-9B8235FA145F}">
      <dgm:prSet phldrT="[文字]"/>
      <dgm:spPr/>
      <dgm:t>
        <a:bodyPr/>
        <a:lstStyle/>
        <a:p>
          <a:r>
            <a: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rPr>
            <a:t>Digital</a:t>
          </a:r>
        </a:p>
        <a:p>
          <a:r>
            <a:rPr lang="en-US" altLang="ja-JP" b="1" dirty="0">
              <a:latin typeface="Meiryo UI" panose="020B0604030504040204" pitchFamily="50" charset="-128"/>
              <a:ea typeface="Meiryo UI" panose="020B0604030504040204" pitchFamily="50" charset="-128"/>
            </a:rPr>
            <a:t>Transformation</a:t>
          </a:r>
          <a:endParaRPr lang="zh-TW" altLang="en-US" dirty="0"/>
        </a:p>
      </dgm:t>
    </dgm:pt>
    <dgm:pt modelId="{770ADCA0-843A-42C0-A940-CDF8B3564D50}" type="parTrans" cxnId="{BBB266AD-6AC6-400D-A92C-24F7DC1F2C37}">
      <dgm:prSet/>
      <dgm:spPr/>
      <dgm:t>
        <a:bodyPr/>
        <a:lstStyle/>
        <a:p>
          <a:endParaRPr lang="zh-TW" altLang="en-US"/>
        </a:p>
      </dgm:t>
    </dgm:pt>
    <dgm:pt modelId="{79488707-2EED-433E-87E9-9A7CE9FAFA7F}" type="sibTrans" cxnId="{BBB266AD-6AC6-400D-A92C-24F7DC1F2C37}">
      <dgm:prSet/>
      <dgm:spPr/>
      <dgm:t>
        <a:bodyPr/>
        <a:lstStyle/>
        <a:p>
          <a:endParaRPr lang="zh-TW" altLang="en-US"/>
        </a:p>
      </dgm:t>
    </dgm:pt>
    <dgm:pt modelId="{14295E3C-1D14-41E1-A992-E6D3BBDAAEC9}" type="pres">
      <dgm:prSet presAssocID="{FE6B9D91-66D7-452A-B4E4-6327FBC5ED34}" presName="rootnode" presStyleCnt="0">
        <dgm:presLayoutVars>
          <dgm:chMax/>
          <dgm:chPref/>
          <dgm:dir/>
          <dgm:animLvl val="lvl"/>
        </dgm:presLayoutVars>
      </dgm:prSet>
      <dgm:spPr/>
    </dgm:pt>
    <dgm:pt modelId="{600CBEA7-D9D7-4061-9815-0D608BBF2151}" type="pres">
      <dgm:prSet presAssocID="{8E96EFD3-BC9B-4C00-989E-84FF5F266116}" presName="composite" presStyleCnt="0"/>
      <dgm:spPr/>
    </dgm:pt>
    <dgm:pt modelId="{5D60D384-4799-490C-A5DB-9A3D9C83F080}" type="pres">
      <dgm:prSet presAssocID="{8E96EFD3-BC9B-4C00-989E-84FF5F266116}" presName="LShape" presStyleLbl="alignNode1" presStyleIdx="0" presStyleCnt="5"/>
      <dgm:spPr/>
    </dgm:pt>
    <dgm:pt modelId="{DF4AFC4A-9C41-45AE-981C-554D3712C26B}" type="pres">
      <dgm:prSet presAssocID="{8E96EFD3-BC9B-4C00-989E-84FF5F266116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E7A2307-6AF3-4CDE-9098-0263A2894B5F}" type="pres">
      <dgm:prSet presAssocID="{8E96EFD3-BC9B-4C00-989E-84FF5F266116}" presName="Triangle" presStyleLbl="alignNode1" presStyleIdx="1" presStyleCnt="5"/>
      <dgm:spPr/>
    </dgm:pt>
    <dgm:pt modelId="{4058720A-8402-4EC4-8799-6F1CD9819654}" type="pres">
      <dgm:prSet presAssocID="{4CA65FD3-9645-49A0-A002-112FBBBD7E68}" presName="sibTrans" presStyleCnt="0"/>
      <dgm:spPr/>
    </dgm:pt>
    <dgm:pt modelId="{FFADCE65-2821-4050-8436-C063D2474375}" type="pres">
      <dgm:prSet presAssocID="{4CA65FD3-9645-49A0-A002-112FBBBD7E68}" presName="space" presStyleCnt="0"/>
      <dgm:spPr/>
    </dgm:pt>
    <dgm:pt modelId="{59F1E96C-6601-402D-A777-D2B92BFC7416}" type="pres">
      <dgm:prSet presAssocID="{C415A9C3-AFB1-476E-A4DC-262E8207F813}" presName="composite" presStyleCnt="0"/>
      <dgm:spPr/>
    </dgm:pt>
    <dgm:pt modelId="{27F6073A-419D-47F4-B523-AE50D81BEA5C}" type="pres">
      <dgm:prSet presAssocID="{C415A9C3-AFB1-476E-A4DC-262E8207F813}" presName="LShape" presStyleLbl="alignNode1" presStyleIdx="2" presStyleCnt="5"/>
      <dgm:spPr/>
    </dgm:pt>
    <dgm:pt modelId="{59C3D6FE-60E7-4C9E-A0AC-B846CF7053E7}" type="pres">
      <dgm:prSet presAssocID="{C415A9C3-AFB1-476E-A4DC-262E8207F813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66970BC-7117-46CF-9E07-AEA0C7D26A70}" type="pres">
      <dgm:prSet presAssocID="{C415A9C3-AFB1-476E-A4DC-262E8207F813}" presName="Triangle" presStyleLbl="alignNode1" presStyleIdx="3" presStyleCnt="5"/>
      <dgm:spPr/>
    </dgm:pt>
    <dgm:pt modelId="{B23A9CCD-785E-4065-B493-088862B67A64}" type="pres">
      <dgm:prSet presAssocID="{20DABDEE-8837-4664-8830-8548D114D470}" presName="sibTrans" presStyleCnt="0"/>
      <dgm:spPr/>
    </dgm:pt>
    <dgm:pt modelId="{2765B179-0306-47A3-9F36-384F5B06889A}" type="pres">
      <dgm:prSet presAssocID="{20DABDEE-8837-4664-8830-8548D114D470}" presName="space" presStyleCnt="0"/>
      <dgm:spPr/>
    </dgm:pt>
    <dgm:pt modelId="{4BA38AA1-EC48-4E60-8463-5972989C93FA}" type="pres">
      <dgm:prSet presAssocID="{77DEAA05-4296-4CA3-835E-9B8235FA145F}" presName="composite" presStyleCnt="0"/>
      <dgm:spPr/>
    </dgm:pt>
    <dgm:pt modelId="{40FA4F84-CE6E-4D6C-BE6E-CEBA390DB123}" type="pres">
      <dgm:prSet presAssocID="{77DEAA05-4296-4CA3-835E-9B8235FA145F}" presName="LShape" presStyleLbl="alignNode1" presStyleIdx="4" presStyleCnt="5"/>
      <dgm:spPr/>
    </dgm:pt>
    <dgm:pt modelId="{01585240-721E-46F4-BE96-3C6A7A510580}" type="pres">
      <dgm:prSet presAssocID="{77DEAA05-4296-4CA3-835E-9B8235FA145F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E6D502E-796C-4AA5-892D-3A0D600C159B}" srcId="{FE6B9D91-66D7-452A-B4E4-6327FBC5ED34}" destId="{8E96EFD3-BC9B-4C00-989E-84FF5F266116}" srcOrd="0" destOrd="0" parTransId="{EB074D5E-B584-463A-B7BD-303F6D7B1134}" sibTransId="{4CA65FD3-9645-49A0-A002-112FBBBD7E68}"/>
    <dgm:cxn modelId="{A9C373A0-A670-4B8C-831E-985C2C9F318F}" type="presOf" srcId="{C415A9C3-AFB1-476E-A4DC-262E8207F813}" destId="{59C3D6FE-60E7-4C9E-A0AC-B846CF7053E7}" srcOrd="0" destOrd="0" presId="urn:microsoft.com/office/officeart/2009/3/layout/StepUpProcess"/>
    <dgm:cxn modelId="{BBB266AD-6AC6-400D-A92C-24F7DC1F2C37}" srcId="{FE6B9D91-66D7-452A-B4E4-6327FBC5ED34}" destId="{77DEAA05-4296-4CA3-835E-9B8235FA145F}" srcOrd="2" destOrd="0" parTransId="{770ADCA0-843A-42C0-A940-CDF8B3564D50}" sibTransId="{79488707-2EED-433E-87E9-9A7CE9FAFA7F}"/>
    <dgm:cxn modelId="{2FEBCFB9-B972-4D03-AAED-B5A4B75CD209}" type="presOf" srcId="{FE6B9D91-66D7-452A-B4E4-6327FBC5ED34}" destId="{14295E3C-1D14-41E1-A992-E6D3BBDAAEC9}" srcOrd="0" destOrd="0" presId="urn:microsoft.com/office/officeart/2009/3/layout/StepUpProcess"/>
    <dgm:cxn modelId="{98DE23D0-75FC-4DFA-8761-20288251ECCE}" srcId="{FE6B9D91-66D7-452A-B4E4-6327FBC5ED34}" destId="{C415A9C3-AFB1-476E-A4DC-262E8207F813}" srcOrd="1" destOrd="0" parTransId="{517C9E89-5038-4D54-A73E-F6F833290F60}" sibTransId="{20DABDEE-8837-4664-8830-8548D114D470}"/>
    <dgm:cxn modelId="{45B750EC-AF04-4769-A74F-E2E67055FC1B}" type="presOf" srcId="{77DEAA05-4296-4CA3-835E-9B8235FA145F}" destId="{01585240-721E-46F4-BE96-3C6A7A510580}" srcOrd="0" destOrd="0" presId="urn:microsoft.com/office/officeart/2009/3/layout/StepUpProcess"/>
    <dgm:cxn modelId="{FCA842ED-E9B0-4C6E-8E27-AC43A8A231B0}" type="presOf" srcId="{8E96EFD3-BC9B-4C00-989E-84FF5F266116}" destId="{DF4AFC4A-9C41-45AE-981C-554D3712C26B}" srcOrd="0" destOrd="0" presId="urn:microsoft.com/office/officeart/2009/3/layout/StepUpProcess"/>
    <dgm:cxn modelId="{AD6419B0-C3FB-4820-AC5E-C74AEE5EBA17}" type="presParOf" srcId="{14295E3C-1D14-41E1-A992-E6D3BBDAAEC9}" destId="{600CBEA7-D9D7-4061-9815-0D608BBF2151}" srcOrd="0" destOrd="0" presId="urn:microsoft.com/office/officeart/2009/3/layout/StepUpProcess"/>
    <dgm:cxn modelId="{6B44D4EA-A3A1-45CC-805B-673E4F1C6C4B}" type="presParOf" srcId="{600CBEA7-D9D7-4061-9815-0D608BBF2151}" destId="{5D60D384-4799-490C-A5DB-9A3D9C83F080}" srcOrd="0" destOrd="0" presId="urn:microsoft.com/office/officeart/2009/3/layout/StepUpProcess"/>
    <dgm:cxn modelId="{7E0EAAD1-5DBE-47F8-AF94-7C877AB3187F}" type="presParOf" srcId="{600CBEA7-D9D7-4061-9815-0D608BBF2151}" destId="{DF4AFC4A-9C41-45AE-981C-554D3712C26B}" srcOrd="1" destOrd="0" presId="urn:microsoft.com/office/officeart/2009/3/layout/StepUpProcess"/>
    <dgm:cxn modelId="{4AE93211-F1AB-4C93-AA9D-D4B560C3C373}" type="presParOf" srcId="{600CBEA7-D9D7-4061-9815-0D608BBF2151}" destId="{3E7A2307-6AF3-4CDE-9098-0263A2894B5F}" srcOrd="2" destOrd="0" presId="urn:microsoft.com/office/officeart/2009/3/layout/StepUpProcess"/>
    <dgm:cxn modelId="{2375F85A-A499-4306-8E5C-542290246400}" type="presParOf" srcId="{14295E3C-1D14-41E1-A992-E6D3BBDAAEC9}" destId="{4058720A-8402-4EC4-8799-6F1CD9819654}" srcOrd="1" destOrd="0" presId="urn:microsoft.com/office/officeart/2009/3/layout/StepUpProcess"/>
    <dgm:cxn modelId="{6CDC1DFE-3FA8-4FA8-947F-6C031CA677E4}" type="presParOf" srcId="{4058720A-8402-4EC4-8799-6F1CD9819654}" destId="{FFADCE65-2821-4050-8436-C063D2474375}" srcOrd="0" destOrd="0" presId="urn:microsoft.com/office/officeart/2009/3/layout/StepUpProcess"/>
    <dgm:cxn modelId="{46DBDC87-D5B4-46A2-B3BC-8201553FF9F7}" type="presParOf" srcId="{14295E3C-1D14-41E1-A992-E6D3BBDAAEC9}" destId="{59F1E96C-6601-402D-A777-D2B92BFC7416}" srcOrd="2" destOrd="0" presId="urn:microsoft.com/office/officeart/2009/3/layout/StepUpProcess"/>
    <dgm:cxn modelId="{F1C5B824-40B3-444F-B48C-E5D67021403E}" type="presParOf" srcId="{59F1E96C-6601-402D-A777-D2B92BFC7416}" destId="{27F6073A-419D-47F4-B523-AE50D81BEA5C}" srcOrd="0" destOrd="0" presId="urn:microsoft.com/office/officeart/2009/3/layout/StepUpProcess"/>
    <dgm:cxn modelId="{BC077928-2DDE-4E54-BFD7-F6C33B43647E}" type="presParOf" srcId="{59F1E96C-6601-402D-A777-D2B92BFC7416}" destId="{59C3D6FE-60E7-4C9E-A0AC-B846CF7053E7}" srcOrd="1" destOrd="0" presId="urn:microsoft.com/office/officeart/2009/3/layout/StepUpProcess"/>
    <dgm:cxn modelId="{E8B3A4BB-0020-4AC0-8E6B-3259568A9B4C}" type="presParOf" srcId="{59F1E96C-6601-402D-A777-D2B92BFC7416}" destId="{D66970BC-7117-46CF-9E07-AEA0C7D26A70}" srcOrd="2" destOrd="0" presId="urn:microsoft.com/office/officeart/2009/3/layout/StepUpProcess"/>
    <dgm:cxn modelId="{4950F758-FEB8-48A5-8498-7FCF446D2209}" type="presParOf" srcId="{14295E3C-1D14-41E1-A992-E6D3BBDAAEC9}" destId="{B23A9CCD-785E-4065-B493-088862B67A64}" srcOrd="3" destOrd="0" presId="urn:microsoft.com/office/officeart/2009/3/layout/StepUpProcess"/>
    <dgm:cxn modelId="{7543355F-FE3D-478F-9E51-402B0618EE8F}" type="presParOf" srcId="{B23A9CCD-785E-4065-B493-088862B67A64}" destId="{2765B179-0306-47A3-9F36-384F5B06889A}" srcOrd="0" destOrd="0" presId="urn:microsoft.com/office/officeart/2009/3/layout/StepUpProcess"/>
    <dgm:cxn modelId="{BFC2CB6C-9D00-453F-8B54-555CA5D0C38B}" type="presParOf" srcId="{14295E3C-1D14-41E1-A992-E6D3BBDAAEC9}" destId="{4BA38AA1-EC48-4E60-8463-5972989C93FA}" srcOrd="4" destOrd="0" presId="urn:microsoft.com/office/officeart/2009/3/layout/StepUpProcess"/>
    <dgm:cxn modelId="{4D0606C1-516C-4D12-B499-0CD7F44534E4}" type="presParOf" srcId="{4BA38AA1-EC48-4E60-8463-5972989C93FA}" destId="{40FA4F84-CE6E-4D6C-BE6E-CEBA390DB123}" srcOrd="0" destOrd="0" presId="urn:microsoft.com/office/officeart/2009/3/layout/StepUpProcess"/>
    <dgm:cxn modelId="{E6DBFE5F-215E-4F67-A5BE-592DB9E594AC}" type="presParOf" srcId="{4BA38AA1-EC48-4E60-8463-5972989C93FA}" destId="{01585240-721E-46F4-BE96-3C6A7A51058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0D384-4799-490C-A5DB-9A3D9C83F080}">
      <dsp:nvSpPr>
        <dsp:cNvPr id="0" name=""/>
        <dsp:cNvSpPr/>
      </dsp:nvSpPr>
      <dsp:spPr>
        <a:xfrm rot="5400000">
          <a:off x="809617" y="774454"/>
          <a:ext cx="1336352" cy="222366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AFC4A-9C41-45AE-981C-554D3712C26B}">
      <dsp:nvSpPr>
        <dsp:cNvPr id="0" name=""/>
        <dsp:cNvSpPr/>
      </dsp:nvSpPr>
      <dsp:spPr>
        <a:xfrm>
          <a:off x="586547" y="1438849"/>
          <a:ext cx="2007533" cy="175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Digitalization</a:t>
          </a:r>
        </a:p>
      </dsp:txBody>
      <dsp:txXfrm>
        <a:off x="586547" y="1438849"/>
        <a:ext cx="2007533" cy="1759720"/>
      </dsp:txXfrm>
    </dsp:sp>
    <dsp:sp modelId="{3E7A2307-6AF3-4CDE-9098-0263A2894B5F}">
      <dsp:nvSpPr>
        <dsp:cNvPr id="0" name=""/>
        <dsp:cNvSpPr/>
      </dsp:nvSpPr>
      <dsp:spPr>
        <a:xfrm>
          <a:off x="2215300" y="610745"/>
          <a:ext cx="378779" cy="378779"/>
        </a:xfrm>
        <a:prstGeom prst="triangle">
          <a:avLst>
            <a:gd name="adj" fmla="val 100000"/>
          </a:avLst>
        </a:prstGeom>
        <a:solidFill>
          <a:schemeClr val="accent3">
            <a:hueOff val="998905"/>
            <a:satOff val="-14437"/>
            <a:lumOff val="0"/>
            <a:alphaOff val="0"/>
          </a:schemeClr>
        </a:solidFill>
        <a:ln w="12700" cap="flat" cmpd="sng" algn="ctr">
          <a:solidFill>
            <a:schemeClr val="accent3">
              <a:hueOff val="998905"/>
              <a:satOff val="-14437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6073A-419D-47F4-B523-AE50D81BEA5C}">
      <dsp:nvSpPr>
        <dsp:cNvPr id="0" name=""/>
        <dsp:cNvSpPr/>
      </dsp:nvSpPr>
      <dsp:spPr>
        <a:xfrm rot="5400000">
          <a:off x="3267230" y="166315"/>
          <a:ext cx="1336352" cy="222366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997811"/>
            <a:satOff val="-28874"/>
            <a:lumOff val="0"/>
            <a:alphaOff val="0"/>
          </a:schemeClr>
        </a:solidFill>
        <a:ln w="12700" cap="flat" cmpd="sng" algn="ctr">
          <a:solidFill>
            <a:schemeClr val="accent3">
              <a:hueOff val="1997811"/>
              <a:satOff val="-28874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3D6FE-60E7-4C9E-A0AC-B846CF7053E7}">
      <dsp:nvSpPr>
        <dsp:cNvPr id="0" name=""/>
        <dsp:cNvSpPr/>
      </dsp:nvSpPr>
      <dsp:spPr>
        <a:xfrm>
          <a:off x="3044159" y="830710"/>
          <a:ext cx="2007533" cy="175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Digitalization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/Smart</a:t>
          </a:r>
          <a:r>
            <a:rPr kumimoji="1" lang="ja-JP" altLang="en-US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化</a:t>
          </a:r>
          <a:endParaRPr lang="zh-TW" altLang="en-US" sz="1800" kern="1200" dirty="0"/>
        </a:p>
      </dsp:txBody>
      <dsp:txXfrm>
        <a:off x="3044159" y="830710"/>
        <a:ext cx="2007533" cy="1759720"/>
      </dsp:txXfrm>
    </dsp:sp>
    <dsp:sp modelId="{D66970BC-7117-46CF-9E07-AEA0C7D26A70}">
      <dsp:nvSpPr>
        <dsp:cNvPr id="0" name=""/>
        <dsp:cNvSpPr/>
      </dsp:nvSpPr>
      <dsp:spPr>
        <a:xfrm>
          <a:off x="4672913" y="2607"/>
          <a:ext cx="378779" cy="378779"/>
        </a:xfrm>
        <a:prstGeom prst="triangle">
          <a:avLst>
            <a:gd name="adj" fmla="val 100000"/>
          </a:avLst>
        </a:prstGeom>
        <a:solidFill>
          <a:schemeClr val="accent3">
            <a:hueOff val="2996716"/>
            <a:satOff val="-43311"/>
            <a:lumOff val="0"/>
            <a:alphaOff val="0"/>
          </a:schemeClr>
        </a:solidFill>
        <a:ln w="12700" cap="flat" cmpd="sng" algn="ctr">
          <a:solidFill>
            <a:schemeClr val="accent3">
              <a:hueOff val="2996716"/>
              <a:satOff val="-43311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A4F84-CE6E-4D6C-BE6E-CEBA390DB123}">
      <dsp:nvSpPr>
        <dsp:cNvPr id="0" name=""/>
        <dsp:cNvSpPr/>
      </dsp:nvSpPr>
      <dsp:spPr>
        <a:xfrm rot="5400000">
          <a:off x="5724842" y="-441823"/>
          <a:ext cx="1336352" cy="222366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3995621"/>
            <a:satOff val="-57748"/>
            <a:lumOff val="0"/>
            <a:alphaOff val="0"/>
          </a:schemeClr>
        </a:solidFill>
        <a:ln w="12700" cap="flat" cmpd="sng" algn="ctr">
          <a:solidFill>
            <a:schemeClr val="accent3">
              <a:hueOff val="3995621"/>
              <a:satOff val="-57748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85240-721E-46F4-BE96-3C6A7A510580}">
      <dsp:nvSpPr>
        <dsp:cNvPr id="0" name=""/>
        <dsp:cNvSpPr/>
      </dsp:nvSpPr>
      <dsp:spPr>
        <a:xfrm>
          <a:off x="5501772" y="222572"/>
          <a:ext cx="2007533" cy="175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Digital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800" b="1" kern="1200" dirty="0">
              <a:latin typeface="Meiryo UI" panose="020B0604030504040204" pitchFamily="50" charset="-128"/>
              <a:ea typeface="Meiryo UI" panose="020B0604030504040204" pitchFamily="50" charset="-128"/>
            </a:rPr>
            <a:t>Transformation</a:t>
          </a:r>
          <a:endParaRPr lang="zh-TW" altLang="en-US" sz="1800" kern="1200" dirty="0"/>
        </a:p>
      </dsp:txBody>
      <dsp:txXfrm>
        <a:off x="5501772" y="222572"/>
        <a:ext cx="2007533" cy="175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大家好</a:t>
            </a:r>
            <a:endParaRPr kumimoji="1" lang="en-US" altLang="zh-TW" dirty="0"/>
          </a:p>
          <a:p>
            <a:r>
              <a:rPr kumimoji="1" lang="zh-TW" altLang="en-US" dirty="0"/>
              <a:t>接下來為大家報告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ツール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活用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による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窯生產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如果可以將不需要監控之欠點資訊加以過濾</a:t>
            </a:r>
            <a:endParaRPr lang="en-US" altLang="zh-TW" dirty="0"/>
          </a:p>
          <a:p>
            <a:r>
              <a:rPr lang="zh-TW" altLang="en-US" dirty="0"/>
              <a:t>就可以滿足關鍵指標監控之需求</a:t>
            </a:r>
            <a:endParaRPr lang="en-US" altLang="zh-TW" dirty="0"/>
          </a:p>
          <a:p>
            <a:r>
              <a:rPr lang="zh-TW" altLang="en-US" dirty="0"/>
              <a:t>所以我們利用</a:t>
            </a:r>
            <a:r>
              <a:rPr lang="en-US" altLang="zh-TW" dirty="0"/>
              <a:t>AI</a:t>
            </a:r>
            <a:r>
              <a:rPr lang="zh-TW" altLang="en-US" dirty="0"/>
              <a:t>的圖像辨識機能</a:t>
            </a:r>
            <a:r>
              <a:rPr lang="en-US" altLang="zh-TW" dirty="0"/>
              <a:t>,</a:t>
            </a:r>
            <a:r>
              <a:rPr lang="zh-TW" altLang="en-US" dirty="0"/>
              <a:t>進行各種圖像辨識的訓練</a:t>
            </a:r>
            <a:endParaRPr lang="en-US" altLang="zh-TW" dirty="0"/>
          </a:p>
          <a:p>
            <a:r>
              <a:rPr lang="zh-TW" altLang="en-US" dirty="0"/>
              <a:t>成功開發出無效欠點過濾器</a:t>
            </a:r>
            <a:r>
              <a:rPr lang="en-US" altLang="zh-TW" dirty="0"/>
              <a:t>,</a:t>
            </a:r>
            <a:r>
              <a:rPr lang="zh-TW" altLang="en-US" dirty="0"/>
              <a:t>將有用資訊留下</a:t>
            </a:r>
            <a:endParaRPr lang="en-US" altLang="zh-TW" dirty="0"/>
          </a:p>
          <a:p>
            <a:r>
              <a:rPr lang="zh-TW" altLang="en-US" dirty="0"/>
              <a:t>如圖所示</a:t>
            </a:r>
            <a:r>
              <a:rPr lang="en-US" altLang="zh-TW" dirty="0"/>
              <a:t>,</a:t>
            </a:r>
            <a:r>
              <a:rPr lang="zh-TW" altLang="en-US" dirty="0"/>
              <a:t>經過濾後的圖形可以有效的看出品質的變化</a:t>
            </a:r>
            <a:endParaRPr lang="en-US" altLang="zh-TW" dirty="0"/>
          </a:p>
          <a:p>
            <a:r>
              <a:rPr lang="zh-TW" altLang="en-US" dirty="0"/>
              <a:t>讓現場可以依照品質狀況進行異常排除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在提升欠點情報可靠性之後</a:t>
            </a:r>
            <a:endParaRPr lang="en-US" altLang="zh-TW" dirty="0"/>
          </a:p>
          <a:p>
            <a:r>
              <a:rPr lang="zh-TW" altLang="en-US" dirty="0"/>
              <a:t>接下來就是思考如何將所有生產情報能即時掌握</a:t>
            </a:r>
            <a:endParaRPr lang="en-US" altLang="zh-TW" dirty="0"/>
          </a:p>
          <a:p>
            <a:r>
              <a:rPr lang="zh-TW" altLang="en-US" dirty="0"/>
              <a:t>於是製一部相關人員共同討論需求情報內容</a:t>
            </a:r>
            <a:endParaRPr lang="en-US" altLang="zh-TW" dirty="0"/>
          </a:p>
          <a:p>
            <a:r>
              <a:rPr lang="zh-TW" altLang="en-US" dirty="0"/>
              <a:t>依需求做成如畫面所看到的集</a:t>
            </a:r>
            <a:r>
              <a:rPr lang="en-US" altLang="zh-TW" dirty="0"/>
              <a:t>ADT</a:t>
            </a:r>
            <a:r>
              <a:rPr lang="zh-TW" altLang="en-US" dirty="0"/>
              <a:t>全窯爐生產</a:t>
            </a:r>
            <a:r>
              <a:rPr lang="en-US" altLang="zh-TW" dirty="0"/>
              <a:t>/</a:t>
            </a:r>
            <a:r>
              <a:rPr lang="zh-TW" altLang="en-US" dirty="0"/>
              <a:t>品質</a:t>
            </a:r>
            <a:r>
              <a:rPr lang="en-US" altLang="zh-TW" dirty="0"/>
              <a:t>/</a:t>
            </a:r>
            <a:r>
              <a:rPr lang="zh-TW" altLang="en-US" dirty="0"/>
              <a:t>檢查機設備狀態</a:t>
            </a:r>
            <a:r>
              <a:rPr lang="en-US" altLang="zh-TW" dirty="0"/>
              <a:t>/</a:t>
            </a:r>
            <a:r>
              <a:rPr lang="en-US" altLang="ja-JP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N-Delta</a:t>
            </a:r>
            <a:r>
              <a:rPr lang="zh-TW" altLang="en-US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數據</a:t>
            </a:r>
            <a:r>
              <a:rPr lang="zh-TW" altLang="en-US" dirty="0"/>
              <a:t>等</a:t>
            </a:r>
            <a:r>
              <a:rPr lang="zh-TW" altLang="en-US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情報的</a:t>
            </a:r>
            <a:r>
              <a:rPr lang="zh-TW" altLang="en-US" dirty="0"/>
              <a:t>即時監控系統</a:t>
            </a:r>
            <a:endParaRPr lang="en-US" altLang="zh-TW" dirty="0"/>
          </a:p>
          <a:p>
            <a:r>
              <a:rPr lang="zh-TW" altLang="en-US" dirty="0"/>
              <a:t>系統中的情報都是自動收集數據</a:t>
            </a:r>
            <a:r>
              <a:rPr lang="en-US" altLang="zh-TW" dirty="0"/>
              <a:t>,</a:t>
            </a:r>
            <a:r>
              <a:rPr lang="zh-TW" altLang="en-US" dirty="0"/>
              <a:t>並將數據轉化成容易判讀的圖形</a:t>
            </a:r>
            <a:endParaRPr lang="en-US" altLang="zh-TW" dirty="0"/>
          </a:p>
          <a:p>
            <a:r>
              <a:rPr lang="zh-TW" altLang="en-US" dirty="0"/>
              <a:t>終於在窯操作相關情報的即時可視化跨出重要的一大步</a:t>
            </a:r>
            <a:r>
              <a:rPr lang="en-US" altLang="zh-TW" dirty="0"/>
              <a:t>,</a:t>
            </a:r>
            <a:r>
              <a:rPr lang="zh-TW" altLang="en-US" dirty="0"/>
              <a:t>為將來的數位轉型奠下基礎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現場的另一個困擾就是製程中的素板破裂</a:t>
            </a:r>
            <a:endParaRPr lang="en-US" altLang="zh-TW" dirty="0"/>
          </a:p>
          <a:p>
            <a:r>
              <a:rPr lang="zh-TW" altLang="en-US" dirty="0"/>
              <a:t>一旦發生破裂為避免事態擴大</a:t>
            </a:r>
            <a:r>
              <a:rPr lang="en-US" altLang="zh-TW" dirty="0"/>
              <a:t>,</a:t>
            </a:r>
            <a:r>
              <a:rPr lang="zh-TW" altLang="en-US" dirty="0"/>
              <a:t>現場人員可能連休息吃飯時間都沒有</a:t>
            </a:r>
            <a:endParaRPr lang="en-US" altLang="zh-TW" dirty="0"/>
          </a:p>
          <a:p>
            <a:r>
              <a:rPr lang="zh-TW" altLang="en-US" dirty="0"/>
              <a:t>破裂時所需要投入的人力時間</a:t>
            </a:r>
            <a:r>
              <a:rPr lang="en-US" altLang="zh-TW" dirty="0"/>
              <a:t>,</a:t>
            </a:r>
            <a:r>
              <a:rPr lang="zh-TW" altLang="en-US" dirty="0"/>
              <a:t>是所有窯爐擔當最大的恐懼</a:t>
            </a:r>
          </a:p>
          <a:p>
            <a:r>
              <a:rPr lang="zh-TW" altLang="en-US" dirty="0"/>
              <a:t>如何幫助現場消除這一份恐懼</a:t>
            </a:r>
            <a:r>
              <a:rPr lang="en-US" altLang="zh-TW" dirty="0"/>
              <a:t>,</a:t>
            </a:r>
            <a:r>
              <a:rPr lang="zh-TW" altLang="en-US" dirty="0"/>
              <a:t>是我們努力的另一個目標</a:t>
            </a:r>
            <a:endParaRPr lang="en-US" altLang="zh-TW" dirty="0"/>
          </a:p>
          <a:p>
            <a:r>
              <a:rPr lang="zh-TW" altLang="en-US" dirty="0"/>
              <a:t>如果可以像地震警報系統一般</a:t>
            </a:r>
            <a:r>
              <a:rPr lang="en-US" altLang="zh-TW" dirty="0"/>
              <a:t>,</a:t>
            </a:r>
            <a:r>
              <a:rPr lang="zh-TW" altLang="en-US" dirty="0"/>
              <a:t>可以事先提出警告</a:t>
            </a:r>
            <a:r>
              <a:rPr lang="en-US" altLang="zh-TW" dirty="0"/>
              <a:t>,</a:t>
            </a:r>
            <a:r>
              <a:rPr lang="zh-TW" altLang="en-US" dirty="0"/>
              <a:t>幫現場同仁爭取對應的緩衝時間</a:t>
            </a:r>
            <a:endParaRPr lang="en-US" altLang="zh-TW" dirty="0"/>
          </a:p>
          <a:p>
            <a:r>
              <a:rPr lang="zh-TW" altLang="en-US" dirty="0"/>
              <a:t>或許對恐懼的消除能做出貢獻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97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會造成重大損失的生產中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分成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端的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Exit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Break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及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COLD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上游的</a:t>
            </a:r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切折割</a:t>
            </a:r>
            <a:r>
              <a:rPr lang="ja-JP" altLang="en-US" sz="9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  <a:endParaRPr lang="en-US" altLang="ja-JP" sz="9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而造成這</a:t>
            </a:r>
            <a:r>
              <a:rPr lang="en-US" altLang="zh-TW" sz="9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種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的主要原因是板質變動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如果可以事先針對板質發生變動時提出預警</a:t>
            </a:r>
            <a:r>
              <a:rPr lang="en-US" altLang="zh-TW" sz="900" b="1" dirty="0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應可以幫現場爭取對應的時間甚至預防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發生</a:t>
            </a:r>
            <a:endParaRPr lang="ja-JP" altLang="en-US" sz="9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ja-JP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</a:t>
            </a:r>
            <a:r>
              <a:rPr lang="en-US" altLang="zh-TW" dirty="0"/>
              <a:t>HOT</a:t>
            </a:r>
            <a:r>
              <a:rPr lang="zh-TW" altLang="en-US" dirty="0"/>
              <a:t>段的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素板成形過程中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如果存在大型氣泡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容易造成冷卻過程中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因氣泡造成的應力集中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造成從氣泡為起點發生破裂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208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endParaRPr lang="en-US" altLang="ja-JP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dirty="0"/>
              <a:t>當素板完成徐冷後</a:t>
            </a:r>
            <a:r>
              <a:rPr lang="en-US" altLang="zh-TW" dirty="0"/>
              <a:t>,</a:t>
            </a:r>
            <a:r>
              <a:rPr lang="zh-TW" altLang="en-US" dirty="0"/>
              <a:t>素板的板質就已經固定</a:t>
            </a:r>
            <a:endParaRPr lang="en-US" altLang="zh-TW" dirty="0"/>
          </a:p>
          <a:p>
            <a:r>
              <a:rPr lang="zh-TW" altLang="en-US" dirty="0"/>
              <a:t>當板質不夠安定時在行經</a:t>
            </a:r>
            <a:r>
              <a:rPr lang="en-US" altLang="zh-TW" dirty="0"/>
              <a:t>COLD</a:t>
            </a:r>
            <a:r>
              <a:rPr lang="zh-TW" altLang="en-US" dirty="0"/>
              <a:t>的搬送</a:t>
            </a:r>
            <a:r>
              <a:rPr lang="en-US" altLang="zh-TW" dirty="0"/>
              <a:t>ROLL</a:t>
            </a:r>
            <a:r>
              <a:rPr lang="zh-TW" altLang="en-US" dirty="0"/>
              <a:t>時</a:t>
            </a:r>
            <a:r>
              <a:rPr lang="en-US" altLang="zh-TW" dirty="0"/>
              <a:t>,</a:t>
            </a:r>
            <a:r>
              <a:rPr lang="zh-TW" altLang="en-US" dirty="0"/>
              <a:t>會產生劇烈晃動</a:t>
            </a:r>
            <a:endParaRPr lang="en-US" altLang="zh-TW" dirty="0"/>
          </a:p>
          <a:p>
            <a:r>
              <a:rPr lang="zh-TW" altLang="en-US" dirty="0"/>
              <a:t>而此晃動現象在博搬生產時尤為明顯</a:t>
            </a:r>
            <a:endParaRPr lang="en-US" altLang="zh-TW" dirty="0"/>
          </a:p>
          <a:p>
            <a:r>
              <a:rPr lang="zh-TW" altLang="en-US" dirty="0"/>
              <a:t>如果可以透過現場觀察掌握到品質變化</a:t>
            </a:r>
            <a:r>
              <a:rPr lang="en-US" altLang="zh-TW" dirty="0"/>
              <a:t>,</a:t>
            </a:r>
            <a:r>
              <a:rPr lang="zh-TW" altLang="en-US" dirty="0"/>
              <a:t>應該可以作為操作的參考</a:t>
            </a:r>
            <a:endParaRPr lang="en-US" altLang="zh-TW" dirty="0"/>
          </a:p>
          <a:p>
            <a:r>
              <a:rPr lang="zh-TW" altLang="en-US" dirty="0"/>
              <a:t>大約在</a:t>
            </a:r>
            <a:r>
              <a:rPr lang="en-US" altLang="zh-TW" dirty="0"/>
              <a:t>10 </a:t>
            </a:r>
            <a:r>
              <a:rPr lang="zh-TW" altLang="en-US" dirty="0"/>
              <a:t>年前</a:t>
            </a:r>
            <a:r>
              <a:rPr lang="en-US" altLang="zh-TW" dirty="0"/>
              <a:t>,</a:t>
            </a:r>
            <a:r>
              <a:rPr lang="zh-TW" altLang="en-US" dirty="0"/>
              <a:t>我們在</a:t>
            </a:r>
            <a:r>
              <a:rPr lang="en-US" altLang="zh-TW" dirty="0"/>
              <a:t>COLD</a:t>
            </a:r>
            <a:r>
              <a:rPr lang="zh-TW" altLang="en-US" dirty="0"/>
              <a:t>現場裝設了一個斑馬紋看板來確認素板</a:t>
            </a:r>
            <a:r>
              <a:rPr lang="en-US" altLang="zh-TW" dirty="0"/>
              <a:t>SP/CMI</a:t>
            </a:r>
          </a:p>
          <a:p>
            <a:r>
              <a:rPr lang="zh-TW" altLang="en-US" dirty="0"/>
              <a:t>如右圖所示</a:t>
            </a:r>
            <a:r>
              <a:rPr lang="en-US" altLang="zh-TW" dirty="0"/>
              <a:t>,3/14</a:t>
            </a:r>
            <a:r>
              <a:rPr lang="zh-TW" altLang="en-US" dirty="0"/>
              <a:t>與</a:t>
            </a:r>
            <a:r>
              <a:rPr lang="en-US" altLang="zh-TW" dirty="0"/>
              <a:t>3/16</a:t>
            </a:r>
            <a:r>
              <a:rPr lang="zh-TW" altLang="en-US" dirty="0"/>
              <a:t> 的波紋形狀有所不同且與板哲良率有明顯的相關性</a:t>
            </a:r>
            <a:endParaRPr lang="en-US" altLang="zh-TW" dirty="0"/>
          </a:p>
          <a:p>
            <a:r>
              <a:rPr lang="zh-TW" altLang="en-US" dirty="0"/>
              <a:t>但是在</a:t>
            </a:r>
            <a:r>
              <a:rPr lang="en-US" altLang="zh-TW" dirty="0"/>
              <a:t>ADT</a:t>
            </a:r>
            <a:r>
              <a:rPr lang="zh-TW" altLang="en-US" dirty="0"/>
              <a:t> 近</a:t>
            </a:r>
            <a:r>
              <a:rPr lang="en-US" altLang="zh-TW" dirty="0"/>
              <a:t>10</a:t>
            </a:r>
            <a:r>
              <a:rPr lang="zh-TW" altLang="en-US" dirty="0"/>
              <a:t>年來</a:t>
            </a:r>
            <a:r>
              <a:rPr lang="en-US" altLang="zh-TW" dirty="0"/>
              <a:t>,</a:t>
            </a:r>
            <a:r>
              <a:rPr lang="zh-TW" altLang="en-US" dirty="0"/>
              <a:t>現場人員僅能以目視進行好壞的判斷</a:t>
            </a:r>
            <a:endParaRPr lang="en-US" altLang="zh-TW" dirty="0"/>
          </a:p>
          <a:p>
            <a:r>
              <a:rPr lang="zh-TW" altLang="en-US" dirty="0"/>
              <a:t>實際運用在操作條件上應用不容易實施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 dirty="0"/>
              <a:t>我們收集了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959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今年透過活用</a:t>
            </a:r>
            <a:r>
              <a:rPr kumimoji="1" lang="en-US" altLang="zh-TW" dirty="0"/>
              <a:t>DX</a:t>
            </a:r>
            <a:r>
              <a:rPr kumimoji="1" lang="zh-TW" altLang="en-US" dirty="0"/>
              <a:t>工具</a:t>
            </a:r>
            <a:r>
              <a:rPr kumimoji="1" lang="en-US" altLang="zh-TW" dirty="0"/>
              <a:t>,</a:t>
            </a:r>
            <a:r>
              <a:rPr kumimoji="1" lang="zh-TW" altLang="en-US" dirty="0"/>
              <a:t>我們初步實現了以數據進行決策的目標</a:t>
            </a:r>
            <a:endParaRPr kumimoji="1" lang="en-US" altLang="zh-TW" dirty="0"/>
          </a:p>
          <a:p>
            <a:r>
              <a:rPr kumimoji="1" lang="zh-TW" altLang="en-US" dirty="0"/>
              <a:t>我們將透過將由人員靠</a:t>
            </a:r>
            <a:r>
              <a:rPr kumimoji="1" lang="en-US" altLang="zh-TW" dirty="0"/>
              <a:t>5</a:t>
            </a:r>
            <a:r>
              <a:rPr kumimoji="1" lang="zh-TW" altLang="en-US" dirty="0"/>
              <a:t>感進行判斷的影像數據化</a:t>
            </a:r>
            <a:r>
              <a:rPr kumimoji="1" lang="en-US" altLang="zh-TW" dirty="0"/>
              <a:t>,</a:t>
            </a:r>
            <a:r>
              <a:rPr kumimoji="1" lang="zh-TW" altLang="en-US" dirty="0"/>
              <a:t>再透過數據分析</a:t>
            </a:r>
            <a:r>
              <a:rPr kumimoji="1" lang="en-US" altLang="zh-TW" dirty="0"/>
              <a:t>,</a:t>
            </a:r>
            <a:r>
              <a:rPr kumimoji="1" lang="zh-TW" altLang="en-US" dirty="0"/>
              <a:t>成功達成了</a:t>
            </a:r>
            <a:r>
              <a:rPr kumimoji="1" lang="en-US" altLang="zh-TW" dirty="0"/>
              <a:t>20</a:t>
            </a:r>
            <a:r>
              <a:rPr kumimoji="1" lang="zh-TW" altLang="en-US" dirty="0"/>
              <a:t>多年來的需求</a:t>
            </a:r>
            <a:endParaRPr kumimoji="1" lang="en-US" altLang="zh-TW" dirty="0"/>
          </a:p>
          <a:p>
            <a:r>
              <a:rPr kumimoji="1" lang="zh-TW" altLang="en-US" dirty="0"/>
              <a:t>也可透過提早預警降低現場人員對 生產中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的恐懼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而透過自動即時的數據收集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提供人員可以依照品質狀況即時因應調整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將生產中的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LOSS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降到最低</a:t>
            </a:r>
            <a:endParaRPr kumimoji="1"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在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化的過程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我們減少了人員須進行手動收集整理數據的時間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每月達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120Hr/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月</a:t>
            </a:r>
            <a:endParaRPr kumimoji="1"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異常事前預知降低現場工作中壓力</a:t>
            </a:r>
            <a:r>
              <a:rPr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創造一個更安心的工作職場</a:t>
            </a:r>
            <a:endParaRPr lang="en-US" altLang="zh-TW" sz="900" b="1" dirty="0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最後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透過系統的自主開發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人員對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 工具運用更熟練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對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人才育成也做出重大貢獻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10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從</a:t>
            </a:r>
            <a:r>
              <a:rPr kumimoji="1" lang="ja-JP" altLang="en-US" dirty="0"/>
              <a:t>古田さん方針</a:t>
            </a:r>
            <a:r>
              <a:rPr kumimoji="1" lang="zh-TW" altLang="en-US" dirty="0"/>
              <a:t>中</a:t>
            </a:r>
            <a:r>
              <a:rPr kumimoji="1" lang="en-US" altLang="ja-JP" dirty="0"/>
              <a:t>7</a:t>
            </a:r>
            <a:r>
              <a:rPr kumimoji="1" lang="zh-TW" altLang="en-US" dirty="0"/>
              <a:t>個</a:t>
            </a:r>
            <a:r>
              <a:rPr kumimoji="1" lang="en-US" altLang="ja-JP" dirty="0"/>
              <a:t>KSF</a:t>
            </a:r>
            <a:r>
              <a:rPr kumimoji="1" lang="zh-TW" altLang="en-US" dirty="0"/>
              <a:t>設定製一部重點課題</a:t>
            </a:r>
            <a:endParaRPr kumimoji="1" lang="en-US" altLang="zh-TW" dirty="0"/>
          </a:p>
          <a:p>
            <a:r>
              <a:rPr kumimoji="1" lang="zh-TW" altLang="en-US" dirty="0"/>
              <a:t>其中</a:t>
            </a:r>
            <a:r>
              <a:rPr kumimoji="1" lang="en-US" altLang="zh-TW" dirty="0"/>
              <a:t>,</a:t>
            </a:r>
            <a:r>
              <a:rPr kumimoji="1" lang="zh-TW" altLang="en-US" dirty="0"/>
              <a:t>在</a:t>
            </a:r>
            <a:r>
              <a:rPr kumimoji="1" lang="en-US" altLang="zh-TW" dirty="0"/>
              <a:t>DX</a:t>
            </a:r>
            <a:r>
              <a:rPr kumimoji="1" lang="zh-TW" altLang="en-US" dirty="0"/>
              <a:t>推動方面</a:t>
            </a:r>
            <a:r>
              <a:rPr kumimoji="1" lang="en-US" altLang="zh-TW" dirty="0"/>
              <a:t>,</a:t>
            </a:r>
            <a:r>
              <a:rPr kumimoji="1" lang="zh-TW" altLang="en-US" dirty="0"/>
              <a:t>希望利用</a:t>
            </a:r>
            <a:r>
              <a:rPr kumimoji="1" lang="en-US" altLang="zh-TW" dirty="0"/>
              <a:t>DX</a:t>
            </a:r>
            <a:r>
              <a:rPr kumimoji="1" lang="zh-TW" altLang="en-US" dirty="0"/>
              <a:t>工具來攻克新技術</a:t>
            </a:r>
            <a:endParaRPr kumimoji="1"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而作為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9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生產推進課將藉由開發</a:t>
            </a:r>
            <a:r>
              <a:rPr lang="en-US" altLang="zh-TW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工具，協助現場作業同仁解決問題、優化作業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9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9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454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今年我們透過系統完成了將物理現象數據化</a:t>
            </a:r>
            <a:r>
              <a:rPr lang="en-US" altLang="zh-TW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利用數據自動收集的</a:t>
            </a:r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Smart</a:t>
            </a:r>
            <a:r>
              <a: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化</a:t>
            </a:r>
            <a:endParaRPr lang="zh-TW" altLang="en-US" dirty="0"/>
          </a:p>
          <a:p>
            <a:pPr algn="l">
              <a:buFont typeface="Arial" panose="020B0604020202020204" pitchFamily="34" charset="0"/>
              <a:buNone/>
            </a:pP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後續將以今年奠基的基礎</a:t>
            </a:r>
            <a:r>
              <a:rPr lang="en-US" altLang="zh-TW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持續進行窯生產業務進化</a:t>
            </a:r>
            <a:endParaRPr lang="en-US" altLang="zh-TW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zh-TW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ja-JP" altLang="en-US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96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 dirty="0">
                <a:latin typeface="+mj-ea"/>
                <a:ea typeface="+mj-ea"/>
              </a:rPr>
              <a:t>ADT </a:t>
            </a:r>
            <a:r>
              <a:rPr lang="zh-TW" altLang="en-US" sz="900" dirty="0">
                <a:latin typeface="+mj-ea"/>
                <a:ea typeface="+mj-ea"/>
              </a:rPr>
              <a:t>有</a:t>
            </a:r>
            <a:r>
              <a:rPr lang="en-US" altLang="zh-TW" sz="900" dirty="0">
                <a:latin typeface="+mj-ea"/>
                <a:ea typeface="+mj-ea"/>
              </a:rPr>
              <a:t>5</a:t>
            </a:r>
            <a:r>
              <a:rPr lang="zh-TW" altLang="en-US" sz="900" dirty="0">
                <a:latin typeface="+mj-ea"/>
                <a:ea typeface="+mj-ea"/>
              </a:rPr>
              <a:t>座窯爐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是</a:t>
            </a:r>
            <a:r>
              <a:rPr lang="en-US" altLang="zh-TW" sz="900" dirty="0">
                <a:latin typeface="+mj-ea"/>
                <a:ea typeface="+mj-ea"/>
              </a:rPr>
              <a:t>DISPLAY</a:t>
            </a:r>
            <a:r>
              <a:rPr lang="zh-TW" altLang="en-US" sz="900" dirty="0">
                <a:latin typeface="+mj-ea"/>
                <a:ea typeface="+mj-ea"/>
              </a:rPr>
              <a:t>窯爐最多的據點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從</a:t>
            </a:r>
            <a:r>
              <a:rPr lang="en-US" altLang="zh-TW" sz="900" dirty="0">
                <a:latin typeface="+mj-ea"/>
                <a:ea typeface="+mj-ea"/>
              </a:rPr>
              <a:t>2003</a:t>
            </a:r>
            <a:r>
              <a:rPr lang="zh-TW" altLang="en-US" sz="900" dirty="0">
                <a:latin typeface="+mj-ea"/>
                <a:ea typeface="+mj-ea"/>
              </a:rPr>
              <a:t>第一座窯建設迄今已超過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這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年來累積了很多生產經驗</a:t>
            </a:r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也培養了很多有經驗的老手</a:t>
            </a:r>
            <a:endParaRPr lang="en-US" altLang="zh-TW" sz="900" dirty="0">
              <a:latin typeface="+mj-ea"/>
              <a:ea typeface="+mj-ea"/>
            </a:endParaRPr>
          </a:p>
          <a:p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以經驗進行決策的方式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似乎有些不符需求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故希望藉由</a:t>
            </a:r>
            <a:r>
              <a:rPr lang="en-US" altLang="zh-TW" sz="900" dirty="0">
                <a:latin typeface="+mj-ea"/>
                <a:ea typeface="+mj-ea"/>
              </a:rPr>
              <a:t>DX</a:t>
            </a:r>
            <a:r>
              <a:rPr lang="zh-TW" altLang="en-US" sz="900" dirty="0">
                <a:latin typeface="+mj-ea"/>
                <a:ea typeface="+mj-ea"/>
              </a:rPr>
              <a:t>技術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從經驗進行決策模式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轉變成以數據進行決策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邁向下一階段</a:t>
            </a:r>
            <a:endParaRPr lang="en-US" altLang="zh-TW" sz="900" dirty="0">
              <a:latin typeface="+mj-ea"/>
              <a:ea typeface="+mj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素板製造從原料投入經溶解</a:t>
            </a:r>
            <a:r>
              <a:rPr lang="en-US" altLang="zh-TW" dirty="0"/>
              <a:t>,</a:t>
            </a:r>
            <a:r>
              <a:rPr lang="zh-TW" altLang="en-US" dirty="0"/>
              <a:t>玻璃成形</a:t>
            </a:r>
            <a:r>
              <a:rPr lang="en-US" altLang="zh-TW" dirty="0"/>
              <a:t>.</a:t>
            </a:r>
            <a:r>
              <a:rPr lang="zh-TW" altLang="en-US" dirty="0"/>
              <a:t>徐冷</a:t>
            </a:r>
            <a:r>
              <a:rPr lang="en-US" altLang="zh-TW" dirty="0"/>
              <a:t>,</a:t>
            </a:r>
            <a:r>
              <a:rPr lang="zh-TW" altLang="en-US" dirty="0"/>
              <a:t>品質檢查</a:t>
            </a:r>
            <a:r>
              <a:rPr lang="en-US" altLang="zh-TW" dirty="0"/>
              <a:t>,</a:t>
            </a:r>
            <a:r>
              <a:rPr lang="zh-TW" altLang="en-US" dirty="0"/>
              <a:t>素版切折最終包裝出貨</a:t>
            </a:r>
            <a:endParaRPr lang="en-US" altLang="zh-TW" dirty="0"/>
          </a:p>
          <a:p>
            <a:r>
              <a:rPr lang="zh-TW" altLang="en-US" dirty="0"/>
              <a:t>而這一長串製程中大量的生產及品質數據</a:t>
            </a:r>
            <a:r>
              <a:rPr lang="en-US" altLang="zh-TW" dirty="0"/>
              <a:t>,</a:t>
            </a:r>
            <a:r>
              <a:rPr lang="zh-TW" altLang="en-US" dirty="0"/>
              <a:t>對於提升生產安定性有極大參考價值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DX</a:t>
            </a:r>
            <a:r>
              <a:rPr lang="zh-TW" altLang="en-US" dirty="0"/>
              <a:t>推動範圍非常廣泛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我們希望透過讓現場同仁體會</a:t>
            </a:r>
            <a:r>
              <a:rPr lang="en-US" altLang="zh-TW" dirty="0"/>
              <a:t>DX</a:t>
            </a:r>
            <a:r>
              <a:rPr lang="zh-TW" altLang="en-US" dirty="0"/>
              <a:t>推動所帶來好處</a:t>
            </a:r>
            <a:r>
              <a:rPr lang="en-US" altLang="zh-TW" dirty="0"/>
              <a:t>,</a:t>
            </a:r>
            <a:r>
              <a:rPr lang="zh-TW" altLang="en-US" dirty="0"/>
              <a:t>進而接受製一部整體轉型</a:t>
            </a:r>
            <a:endParaRPr lang="en-US" altLang="zh-TW" dirty="0"/>
          </a:p>
          <a:p>
            <a:r>
              <a:rPr lang="zh-TW" altLang="en-US" dirty="0"/>
              <a:t>因此</a:t>
            </a:r>
            <a:r>
              <a:rPr lang="en-US" altLang="zh-TW" dirty="0"/>
              <a:t>,</a:t>
            </a:r>
            <a:r>
              <a:rPr lang="zh-TW" altLang="en-US" dirty="0"/>
              <a:t>今年度我們選擇協助解決現場困擾開始做起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傾聽現場心聲之後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先是窯的生產操作部分</a:t>
            </a:r>
            <a:r>
              <a:rPr lang="en-US" altLang="zh-TW" dirty="0"/>
              <a:t>,</a:t>
            </a:r>
            <a:r>
              <a:rPr lang="zh-TW" altLang="en-US" dirty="0"/>
              <a:t>有品質情報無法立即掌握及欠點情報經度須提高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30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窯的生產操作需要由後段精查設備</a:t>
            </a:r>
            <a:r>
              <a:rPr lang="en-US" altLang="zh-TW" dirty="0"/>
              <a:t>,</a:t>
            </a:r>
            <a:r>
              <a:rPr lang="zh-TW" altLang="en-US" dirty="0"/>
              <a:t>收率檢查等品質指標作為判斷依據</a:t>
            </a:r>
            <a:endParaRPr lang="en-US" altLang="zh-TW" dirty="0"/>
          </a:p>
          <a:p>
            <a:r>
              <a:rPr lang="zh-TW" altLang="en-US" dirty="0"/>
              <a:t>而這些資訊分散在各工程站</a:t>
            </a:r>
            <a:r>
              <a:rPr lang="en-US" altLang="zh-TW" dirty="0"/>
              <a:t>,</a:t>
            </a:r>
            <a:r>
              <a:rPr lang="zh-TW" altLang="en-US" dirty="0"/>
              <a:t>無法立即掌握</a:t>
            </a:r>
            <a:endParaRPr lang="en-US" altLang="zh-TW" dirty="0"/>
          </a:p>
          <a:p>
            <a:r>
              <a:rPr lang="zh-TW" altLang="en-US" dirty="0"/>
              <a:t>另外正確的欠點情報</a:t>
            </a:r>
            <a:r>
              <a:rPr lang="en-US" altLang="zh-TW" dirty="0"/>
              <a:t>,</a:t>
            </a:r>
            <a:r>
              <a:rPr lang="zh-TW" altLang="en-US" dirty="0"/>
              <a:t>是窯發生問題時最重要的參考依據</a:t>
            </a:r>
            <a:endParaRPr lang="en-US" altLang="zh-TW" dirty="0"/>
          </a:p>
          <a:p>
            <a:r>
              <a:rPr lang="zh-TW" altLang="en-US" dirty="0"/>
              <a:t>但</a:t>
            </a:r>
            <a:r>
              <a:rPr lang="en-US" altLang="zh-TW" dirty="0"/>
              <a:t>,</a:t>
            </a:r>
            <a:r>
              <a:rPr lang="zh-TW" altLang="en-US" dirty="0"/>
              <a:t>很多欠點很相似</a:t>
            </a:r>
            <a:r>
              <a:rPr lang="en-US" altLang="zh-TW" dirty="0"/>
              <a:t>,</a:t>
            </a:r>
            <a:r>
              <a:rPr lang="zh-TW" altLang="en-US" dirty="0"/>
              <a:t>無發正確進行判斷</a:t>
            </a:r>
            <a:endParaRPr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導致品質情報無法正確又即時的掌握</a:t>
            </a:r>
            <a:endParaRPr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增添現場對於相關生產操作的難度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將所有</a:t>
            </a:r>
            <a:r>
              <a:rPr lang="en-US" altLang="zh-TW" dirty="0"/>
              <a:t>DATA</a:t>
            </a:r>
            <a:r>
              <a:rPr lang="zh-TW" altLang="en-US" dirty="0"/>
              <a:t>轉化成圖形之後</a:t>
            </a:r>
            <a:r>
              <a:rPr lang="en-US" altLang="zh-TW" dirty="0"/>
              <a:t>,</a:t>
            </a:r>
            <a:r>
              <a:rPr lang="zh-TW" altLang="en-US" dirty="0"/>
              <a:t>發現部分資訊化成圖表之後</a:t>
            </a:r>
            <a:r>
              <a:rPr lang="en-US" altLang="zh-TW" dirty="0"/>
              <a:t>,</a:t>
            </a:r>
            <a:r>
              <a:rPr lang="zh-TW" altLang="en-US" dirty="0"/>
              <a:t>並無法簡單進行判斷</a:t>
            </a:r>
            <a:endParaRPr lang="en-US" altLang="zh-TW" dirty="0"/>
          </a:p>
          <a:p>
            <a:r>
              <a:rPr lang="zh-TW" altLang="en-US" dirty="0"/>
              <a:t>如圖所示：這是經過ＴＯＭ３檢查機獲得的欠點資訊所畫出的圖形</a:t>
            </a:r>
            <a:endParaRPr lang="en-US" altLang="zh-TW" dirty="0"/>
          </a:p>
          <a:p>
            <a:r>
              <a:rPr lang="zh-TW" altLang="en-US" dirty="0"/>
              <a:t>只能看出散亂的欠點分布，無法確認出品質的變化</a:t>
            </a:r>
            <a:endParaRPr lang="en-US" altLang="zh-TW" dirty="0"/>
          </a:p>
          <a:p>
            <a:r>
              <a:rPr lang="zh-TW" altLang="en-US" dirty="0"/>
              <a:t>為有效掌握品質狀況，針對欠點進行分類</a:t>
            </a:r>
            <a:endParaRPr lang="en-US" altLang="zh-TW" dirty="0"/>
          </a:p>
          <a:p>
            <a:r>
              <a:rPr lang="zh-TW" altLang="en-US" dirty="0"/>
              <a:t>檢查機所檢查出的欠點有許多種類</a:t>
            </a:r>
            <a:endParaRPr lang="en-US" altLang="zh-TW" dirty="0"/>
          </a:p>
          <a:p>
            <a:r>
              <a:rPr lang="zh-TW" altLang="en-US" dirty="0"/>
              <a:t>而其中只有特定幾項欠點是具有品質指標意義的</a:t>
            </a:r>
            <a:endParaRPr lang="en-US" altLang="zh-TW" dirty="0"/>
          </a:p>
          <a:p>
            <a:r>
              <a:rPr lang="zh-TW" altLang="en-US" dirty="0"/>
              <a:t>如果可以只針對有意義欠點進行可視化</a:t>
            </a:r>
            <a:r>
              <a:rPr lang="en-US" altLang="zh-TW" dirty="0"/>
              <a:t>,</a:t>
            </a:r>
            <a:r>
              <a:rPr lang="zh-TW" altLang="en-US" dirty="0"/>
              <a:t>應該可以有效掌握品質變化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 dirty="0"/>
              <a:t>スライドタイトル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dirty="0"/>
              <a:t>サブタイトル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  <a:endParaRPr lang="ja-JP" altLang="en-US" sz="1400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タイトル</a:t>
            </a:r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3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4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 dirty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 dirty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microsoft.com/office/2007/relationships/hdphoto" Target="../media/hdphoto1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microsoft.com/office/2007/relationships/hdphoto" Target="../media/hdphoto12.wdp"/><Relationship Id="rId4" Type="http://schemas.microsoft.com/office/2007/relationships/hdphoto" Target="../media/hdphoto5.wdp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5.wdp"/><Relationship Id="rId5" Type="http://schemas.openxmlformats.org/officeDocument/2006/relationships/image" Target="../media/image60.png"/><Relationship Id="rId4" Type="http://schemas.microsoft.com/office/2007/relationships/hdphoto" Target="../media/hdphoto14.wdp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hdphoto" Target="../media/hdphoto18.wdp"/><Relationship Id="rId3" Type="http://schemas.openxmlformats.org/officeDocument/2006/relationships/image" Target="../media/image60.png"/><Relationship Id="rId7" Type="http://schemas.microsoft.com/office/2007/relationships/hdphoto" Target="../media/hdphoto16.wdp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microsoft.com/office/2007/relationships/hdphoto" Target="../media/hdphoto17.wdp"/><Relationship Id="rId4" Type="http://schemas.microsoft.com/office/2007/relationships/hdphoto" Target="../media/hdphoto15.wdp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microsoft.com/office/2007/relationships/hdphoto" Target="../media/hdphoto19.wdp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microsoft.com/office/2007/relationships/hdphoto" Target="../media/hdphoto20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microsoft.com/office/2007/relationships/hdphoto" Target="../media/hdphoto2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69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microsoft.com/office/2007/relationships/hdphoto" Target="../media/hdphoto22.wdp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65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103.png"/><Relationship Id="rId4" Type="http://schemas.openxmlformats.org/officeDocument/2006/relationships/image" Target="../media/image99.emf"/><Relationship Id="rId9" Type="http://schemas.microsoft.com/office/2007/relationships/hdphoto" Target="../media/hdphoto2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jpg"/><Relationship Id="rId7" Type="http://schemas.openxmlformats.org/officeDocument/2006/relationships/image" Target="../media/image35.jpeg"/><Relationship Id="rId12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49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488" y="228571"/>
            <a:ext cx="6939528" cy="535531"/>
          </a:xfr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3200" dirty="0">
                <a:solidFill>
                  <a:schemeClr val="tx1"/>
                </a:solidFill>
                <a:latin typeface="+mj-ea"/>
                <a:ea typeface="+mj-ea"/>
              </a:rPr>
              <a:t>ツール</a:t>
            </a:r>
            <a:r>
              <a:rPr kumimoji="1" lang="zh-TW" altLang="en-US" sz="3200" dirty="0">
                <a:solidFill>
                  <a:schemeClr val="tx1"/>
                </a:solidFill>
                <a:latin typeface="+mj-ea"/>
                <a:ea typeface="+mj-ea"/>
              </a:rPr>
              <a:t>活用</a:t>
            </a:r>
            <a:r>
              <a:rPr kumimoji="1" lang="ja-JP" altLang="en-US" sz="3200" dirty="0">
                <a:solidFill>
                  <a:schemeClr val="tx1"/>
                </a:solidFill>
                <a:latin typeface="+mj-ea"/>
                <a:ea typeface="+mj-ea"/>
              </a:rPr>
              <a:t>による</a:t>
            </a:r>
            <a:r>
              <a:rPr kumimoji="1" lang="zh-TW" altLang="en-US" sz="3200" dirty="0">
                <a:solidFill>
                  <a:schemeClr val="tx1"/>
                </a:solidFill>
                <a:latin typeface="+mj-ea"/>
                <a:ea typeface="+mj-ea"/>
              </a:rPr>
              <a:t>窯生產</a:t>
            </a:r>
            <a:r>
              <a:rPr lang="zh-TW" altLang="en-US" sz="3200" dirty="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E48F13D-6C7D-6A31-222C-34A02072C2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1296" y="92235"/>
            <a:ext cx="808205" cy="8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4930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 dirty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 dirty="0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57020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即時情報的收集及可視化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79" y="4562461"/>
            <a:ext cx="6340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133748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30667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 dirty="0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 dirty="0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3007378" cy="1468013"/>
            <a:chOff x="281496" y="920479"/>
            <a:chExt cx="3007378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539676" y="920479"/>
              <a:ext cx="1749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①</a:t>
              </a:r>
              <a:endParaRPr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68712" y="830592"/>
            <a:ext cx="3098925" cy="1464034"/>
            <a:chOff x="5868712" y="898875"/>
            <a:chExt cx="3098925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68712" y="898875"/>
              <a:ext cx="309892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287391" y="2781319"/>
            <a:ext cx="3001483" cy="1677980"/>
            <a:chOff x="288934" y="2781319"/>
            <a:chExt cx="3001483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D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1541220" y="2781319"/>
              <a:ext cx="17491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rgbClr val="0D53FF"/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 dirty="0">
                  <a:solidFill>
                    <a:srgbClr val="0D53FF"/>
                  </a:solidFill>
                  <a:latin typeface="+mj-ea"/>
                  <a:ea typeface="+mj-ea"/>
                </a:rPr>
                <a:t>②</a:t>
              </a:r>
              <a:endParaRPr lang="ja-JP" altLang="en-US" sz="1200" b="1" dirty="0">
                <a:solidFill>
                  <a:srgbClr val="0D53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5951003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 dirty="0">
                  <a:solidFill>
                    <a:srgbClr val="003C7F"/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 dirty="0">
                  <a:solidFill>
                    <a:srgbClr val="003C7F"/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3483343"/>
            <a:ext cx="2384540" cy="1063192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2931142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1" y="2436793"/>
            <a:ext cx="2376923" cy="970153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30438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978537" y="452302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目標：開發警報及可視化系統</a:t>
            </a:r>
            <a:endParaRPr lang="ja-JP" altLang="en-US" sz="1800" b="1" dirty="0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生產中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latin typeface="+mj-ea"/>
                    <a:ea typeface="+mj-ea"/>
                  </a:rPr>
                  <a:t>破裂的恐懼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欠點情報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   參考性低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品質情報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無法立即掌握 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無法定量化的經驗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254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E154A740-EEA4-EC98-53D7-4EFBEE223A17}"/>
              </a:ext>
            </a:extLst>
          </p:cNvPr>
          <p:cNvGrpSpPr/>
          <p:nvPr/>
        </p:nvGrpSpPr>
        <p:grpSpPr>
          <a:xfrm>
            <a:off x="6892459" y="1628917"/>
            <a:ext cx="956944" cy="670618"/>
            <a:chOff x="4677945" y="3378400"/>
            <a:chExt cx="956944" cy="670618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23C4F7A8-11DB-45A1-3D81-F20042A1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42381" r="17286"/>
            <a:stretch>
              <a:fillRect/>
            </a:stretch>
          </p:blipFill>
          <p:spPr>
            <a:xfrm>
              <a:off x="5158951" y="3378400"/>
              <a:ext cx="413099" cy="670618"/>
            </a:xfrm>
            <a:custGeom>
              <a:avLst/>
              <a:gdLst>
                <a:gd name="connsiteX0" fmla="*/ 0 w 413099"/>
                <a:gd name="connsiteY0" fmla="*/ 0 h 670618"/>
                <a:gd name="connsiteX1" fmla="*/ 413099 w 413099"/>
                <a:gd name="connsiteY1" fmla="*/ 0 h 670618"/>
                <a:gd name="connsiteX2" fmla="*/ 413099 w 413099"/>
                <a:gd name="connsiteY2" fmla="*/ 670618 h 670618"/>
                <a:gd name="connsiteX3" fmla="*/ 0 w 41309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9" h="670618">
                  <a:moveTo>
                    <a:pt x="0" y="0"/>
                  </a:moveTo>
                  <a:lnTo>
                    <a:pt x="413099" y="0"/>
                  </a:lnTo>
                  <a:lnTo>
                    <a:pt x="41309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FEDBE8AF-E136-3CFE-7155-1A30FC16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87729"/>
            <a:stretch>
              <a:fillRect/>
            </a:stretch>
          </p:blipFill>
          <p:spPr>
            <a:xfrm>
              <a:off x="5509210" y="3378400"/>
              <a:ext cx="125679" cy="670618"/>
            </a:xfrm>
            <a:custGeom>
              <a:avLst/>
              <a:gdLst>
                <a:gd name="connsiteX0" fmla="*/ 0 w 125679"/>
                <a:gd name="connsiteY0" fmla="*/ 0 h 670618"/>
                <a:gd name="connsiteX1" fmla="*/ 125679 w 125679"/>
                <a:gd name="connsiteY1" fmla="*/ 0 h 670618"/>
                <a:gd name="connsiteX2" fmla="*/ 125679 w 125679"/>
                <a:gd name="connsiteY2" fmla="*/ 670618 h 670618"/>
                <a:gd name="connsiteX3" fmla="*/ 0 w 12567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79" h="670618">
                  <a:moveTo>
                    <a:pt x="0" y="0"/>
                  </a:moveTo>
                  <a:lnTo>
                    <a:pt x="125679" y="0"/>
                  </a:lnTo>
                  <a:lnTo>
                    <a:pt x="12567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1B02F04E-FD06-3107-2767-4571DBC3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r="46991"/>
            <a:stretch>
              <a:fillRect/>
            </a:stretch>
          </p:blipFill>
          <p:spPr>
            <a:xfrm>
              <a:off x="4677945" y="3378400"/>
              <a:ext cx="542925" cy="670618"/>
            </a:xfrm>
            <a:custGeom>
              <a:avLst/>
              <a:gdLst>
                <a:gd name="connsiteX0" fmla="*/ 0 w 542925"/>
                <a:gd name="connsiteY0" fmla="*/ 0 h 670618"/>
                <a:gd name="connsiteX1" fmla="*/ 542925 w 542925"/>
                <a:gd name="connsiteY1" fmla="*/ 0 h 670618"/>
                <a:gd name="connsiteX2" fmla="*/ 542925 w 542925"/>
                <a:gd name="connsiteY2" fmla="*/ 670618 h 670618"/>
                <a:gd name="connsiteX3" fmla="*/ 0 w 542925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670618">
                  <a:moveTo>
                    <a:pt x="0" y="0"/>
                  </a:moveTo>
                  <a:lnTo>
                    <a:pt x="542925" y="0"/>
                  </a:lnTo>
                  <a:lnTo>
                    <a:pt x="542925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41D7E6F9-1DF6-FC8E-C615-F4792945DB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03" t="7293" r="3366" b="6194"/>
          <a:stretch/>
        </p:blipFill>
        <p:spPr>
          <a:xfrm flipH="1">
            <a:off x="3082340" y="1627270"/>
            <a:ext cx="1035464" cy="668077"/>
          </a:xfrm>
          <a:custGeom>
            <a:avLst/>
            <a:gdLst>
              <a:gd name="connsiteX0" fmla="*/ 2457922 w 2554864"/>
              <a:gd name="connsiteY0" fmla="*/ 0 h 1648387"/>
              <a:gd name="connsiteX1" fmla="*/ 96942 w 2554864"/>
              <a:gd name="connsiteY1" fmla="*/ 0 h 1648387"/>
              <a:gd name="connsiteX2" fmla="*/ 0 w 2554864"/>
              <a:gd name="connsiteY2" fmla="*/ 96942 h 1648387"/>
              <a:gd name="connsiteX3" fmla="*/ 0 w 2554864"/>
              <a:gd name="connsiteY3" fmla="*/ 1551445 h 1648387"/>
              <a:gd name="connsiteX4" fmla="*/ 96942 w 2554864"/>
              <a:gd name="connsiteY4" fmla="*/ 1648387 h 1648387"/>
              <a:gd name="connsiteX5" fmla="*/ 2457922 w 2554864"/>
              <a:gd name="connsiteY5" fmla="*/ 1648387 h 1648387"/>
              <a:gd name="connsiteX6" fmla="*/ 2554864 w 2554864"/>
              <a:gd name="connsiteY6" fmla="*/ 1551445 h 1648387"/>
              <a:gd name="connsiteX7" fmla="*/ 2554864 w 2554864"/>
              <a:gd name="connsiteY7" fmla="*/ 96942 h 1648387"/>
              <a:gd name="connsiteX8" fmla="*/ 2457922 w 2554864"/>
              <a:gd name="connsiteY8" fmla="*/ 0 h 164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4864" h="1648387">
                <a:moveTo>
                  <a:pt x="2457922" y="0"/>
                </a:moveTo>
                <a:lnTo>
                  <a:pt x="96942" y="0"/>
                </a:lnTo>
                <a:cubicBezTo>
                  <a:pt x="43402" y="0"/>
                  <a:pt x="0" y="43402"/>
                  <a:pt x="0" y="96942"/>
                </a:cubicBezTo>
                <a:lnTo>
                  <a:pt x="0" y="1551445"/>
                </a:lnTo>
                <a:cubicBezTo>
                  <a:pt x="0" y="1604985"/>
                  <a:pt x="43402" y="1648387"/>
                  <a:pt x="96942" y="1648387"/>
                </a:cubicBezTo>
                <a:lnTo>
                  <a:pt x="2457922" y="1648387"/>
                </a:lnTo>
                <a:cubicBezTo>
                  <a:pt x="2511462" y="1648387"/>
                  <a:pt x="2554864" y="1604985"/>
                  <a:pt x="2554864" y="1551445"/>
                </a:cubicBezTo>
                <a:lnTo>
                  <a:pt x="2554864" y="96942"/>
                </a:lnTo>
                <a:cubicBezTo>
                  <a:pt x="2554864" y="43402"/>
                  <a:pt x="2511462" y="0"/>
                  <a:pt x="2457922" y="0"/>
                </a:cubicBezTo>
                <a:close/>
              </a:path>
            </a:pathLst>
          </a:custGeom>
        </p:spPr>
      </p:pic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786356" y="4562461"/>
            <a:ext cx="75713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建立預警系統，降低未知造成的風險；將經驗判斷，轉化成定量化決策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D42211-FDCB-B076-A329-49D7A7775097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70DB7266-FD85-2FBC-EC91-FA8E720E9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A028F6D4-FB9E-DD2B-99BF-04774EE2D7D2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5196B7A0-DBF5-2EC8-4B9B-6665081041BB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9" name="Line 20">
                <a:extLst>
                  <a:ext uri="{FF2B5EF4-FFF2-40B4-BE49-F238E27FC236}">
                    <a16:creationId xmlns:a16="http://schemas.microsoft.com/office/drawing/2014/main" id="{00B34DAA-6EDA-C3ED-9C55-5A6057B65D77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Freeform 1001">
                <a:extLst>
                  <a:ext uri="{FF2B5EF4-FFF2-40B4-BE49-F238E27FC236}">
                    <a16:creationId xmlns:a16="http://schemas.microsoft.com/office/drawing/2014/main" id="{5C6E5B6B-12AD-E6B1-FD24-0E1595007DB1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Freeform 1002">
                <a:extLst>
                  <a:ext uri="{FF2B5EF4-FFF2-40B4-BE49-F238E27FC236}">
                    <a16:creationId xmlns:a16="http://schemas.microsoft.com/office/drawing/2014/main" id="{FFCA3210-1B50-2FF6-C52C-5B36C50DA9D2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003">
                <a:extLst>
                  <a:ext uri="{FF2B5EF4-FFF2-40B4-BE49-F238E27FC236}">
                    <a16:creationId xmlns:a16="http://schemas.microsoft.com/office/drawing/2014/main" id="{176A5833-DC7B-0A1C-7458-0D6AC080385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70C30F2-BF96-D46E-BAE5-8F345FEABB63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946A43A-91C9-7069-3FEE-9409AD9BC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12765B8-FDA5-0437-6BB6-A2A79F67A73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16F26DC8-75F6-7563-1795-A3D3532C1B15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FD92B74E-B52F-9F80-2BB9-246479CD45B3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9" name="平行四邊形 38">
              <a:extLst>
                <a:ext uri="{FF2B5EF4-FFF2-40B4-BE49-F238E27FC236}">
                  <a16:creationId xmlns:a16="http://schemas.microsoft.com/office/drawing/2014/main" id="{7E312E42-7E36-BE62-62B9-2FF18F54B68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DD163B10-4465-419C-020A-784E01C55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E1677435-F19E-35DB-0821-9B33139DC4ED}"/>
              </a:ext>
            </a:extLst>
          </p:cNvPr>
          <p:cNvGrpSpPr/>
          <p:nvPr/>
        </p:nvGrpSpPr>
        <p:grpSpPr>
          <a:xfrm>
            <a:off x="1550403" y="1314254"/>
            <a:ext cx="2505605" cy="1023115"/>
            <a:chOff x="1550403" y="1314254"/>
            <a:chExt cx="2505605" cy="1023115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5305487-A28C-604B-4A5B-B2FE43A7BE61}"/>
                </a:ext>
              </a:extLst>
            </p:cNvPr>
            <p:cNvSpPr/>
            <p:nvPr/>
          </p:nvSpPr>
          <p:spPr>
            <a:xfrm flipV="1">
              <a:off x="3025938" y="1495153"/>
              <a:ext cx="1030070" cy="857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E7F8E453-4B4A-04CD-7CDD-6D022AC02403}"/>
                </a:ext>
              </a:extLst>
            </p:cNvPr>
            <p:cNvSpPr/>
            <p:nvPr/>
          </p:nvSpPr>
          <p:spPr>
            <a:xfrm>
              <a:off x="1550403" y="1444876"/>
              <a:ext cx="1481912" cy="892493"/>
            </a:xfrm>
            <a:prstGeom prst="roundRect">
              <a:avLst>
                <a:gd name="adj" fmla="val 1156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3" name="TextBox 15">
              <a:extLst>
                <a:ext uri="{FF2B5EF4-FFF2-40B4-BE49-F238E27FC236}">
                  <a16:creationId xmlns:a16="http://schemas.microsoft.com/office/drawing/2014/main" id="{60BD9757-51F4-368F-4A4E-0AB10DE5A5D2}"/>
                </a:ext>
              </a:extLst>
            </p:cNvPr>
            <p:cNvSpPr txBox="1"/>
            <p:nvPr/>
          </p:nvSpPr>
          <p:spPr>
            <a:xfrm>
              <a:off x="2938417" y="1314254"/>
              <a:ext cx="1106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>
                  <a:latin typeface="+mj-ea"/>
                  <a:ea typeface="+mj-ea"/>
                </a:rPr>
                <a:t>Bath</a:t>
              </a:r>
              <a:r>
                <a:rPr lang="zh-TW" altLang="en-US" sz="1600" b="1" dirty="0">
                  <a:latin typeface="+mj-ea"/>
                  <a:ea typeface="+mj-ea"/>
                </a:rPr>
                <a:t> </a:t>
              </a:r>
              <a:r>
                <a:rPr lang="en-US" altLang="zh-TW" sz="1600" b="1" dirty="0">
                  <a:latin typeface="+mj-ea"/>
                  <a:ea typeface="+mj-ea"/>
                </a:rPr>
                <a:t>Exit</a:t>
              </a:r>
              <a:endParaRPr lang="ja-JP" altLang="en-US" sz="1600" b="1" dirty="0">
                <a:latin typeface="+mj-ea"/>
                <a:ea typeface="+mj-ea"/>
              </a:endParaRPr>
            </a:p>
          </p:txBody>
        </p:sp>
        <p:pic>
          <p:nvPicPr>
            <p:cNvPr id="167" name="圖片 166">
              <a:extLst>
                <a:ext uri="{FF2B5EF4-FFF2-40B4-BE49-F238E27FC236}">
                  <a16:creationId xmlns:a16="http://schemas.microsoft.com/office/drawing/2014/main" id="{720C044E-F2DF-B882-4B1A-2FE786C9A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10013" y="1530666"/>
              <a:ext cx="1368641" cy="726252"/>
            </a:xfrm>
            <a:prstGeom prst="rect">
              <a:avLst/>
            </a:prstGeom>
          </p:spPr>
        </p:pic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A3D64147-D6BF-B8D8-7192-1058F97569F2}"/>
              </a:ext>
            </a:extLst>
          </p:cNvPr>
          <p:cNvGrpSpPr/>
          <p:nvPr/>
        </p:nvGrpSpPr>
        <p:grpSpPr>
          <a:xfrm>
            <a:off x="1567094" y="2312509"/>
            <a:ext cx="415033" cy="456054"/>
            <a:chOff x="1567094" y="2312509"/>
            <a:chExt cx="415033" cy="456054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802732B9-ADD0-D1BF-0FD9-7ECD92278969}"/>
                </a:ext>
              </a:extLst>
            </p:cNvPr>
            <p:cNvSpPr>
              <a:spLocks/>
            </p:cNvSpPr>
            <p:nvPr/>
          </p:nvSpPr>
          <p:spPr>
            <a:xfrm>
              <a:off x="1567094" y="2516563"/>
              <a:ext cx="252000" cy="25200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AAE6BD8A-491C-AECA-BFB9-91669843B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6064" y="2312509"/>
              <a:ext cx="266063" cy="3136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ECD9ADBC-FA7C-0207-C5BB-BB1CBD292FC1}"/>
              </a:ext>
            </a:extLst>
          </p:cNvPr>
          <p:cNvGrpSpPr/>
          <p:nvPr/>
        </p:nvGrpSpPr>
        <p:grpSpPr>
          <a:xfrm>
            <a:off x="5154115" y="1312110"/>
            <a:ext cx="2650791" cy="1027454"/>
            <a:chOff x="5154115" y="1312110"/>
            <a:chExt cx="2650791" cy="1027454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D22F6D5-55BA-9EAA-FC95-9C472B40F61F}"/>
                </a:ext>
              </a:extLst>
            </p:cNvPr>
            <p:cNvSpPr/>
            <p:nvPr/>
          </p:nvSpPr>
          <p:spPr>
            <a:xfrm flipV="1">
              <a:off x="6862651" y="1495153"/>
              <a:ext cx="942255" cy="85705"/>
            </a:xfrm>
            <a:prstGeom prst="rect">
              <a:avLst/>
            </a:prstGeom>
            <a:solidFill>
              <a:srgbClr val="4B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8" name="矩形: 圓角 127">
              <a:extLst>
                <a:ext uri="{FF2B5EF4-FFF2-40B4-BE49-F238E27FC236}">
                  <a16:creationId xmlns:a16="http://schemas.microsoft.com/office/drawing/2014/main" id="{2B1963DC-DC70-3D38-9E9E-9CD84DDD3668}"/>
                </a:ext>
              </a:extLst>
            </p:cNvPr>
            <p:cNvSpPr/>
            <p:nvPr/>
          </p:nvSpPr>
          <p:spPr>
            <a:xfrm>
              <a:off x="5154115" y="1447071"/>
              <a:ext cx="1697338" cy="892493"/>
            </a:xfrm>
            <a:prstGeom prst="roundRect">
              <a:avLst>
                <a:gd name="adj" fmla="val 11566"/>
              </a:avLst>
            </a:prstGeom>
            <a:solidFill>
              <a:srgbClr val="005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7" name="TextBox 15">
              <a:extLst>
                <a:ext uri="{FF2B5EF4-FFF2-40B4-BE49-F238E27FC236}">
                  <a16:creationId xmlns:a16="http://schemas.microsoft.com/office/drawing/2014/main" id="{4FFC45AD-2B7F-50D4-128C-301DF733650F}"/>
                </a:ext>
              </a:extLst>
            </p:cNvPr>
            <p:cNvSpPr txBox="1"/>
            <p:nvPr/>
          </p:nvSpPr>
          <p:spPr>
            <a:xfrm>
              <a:off x="6748976" y="131211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+mj-ea"/>
                  <a:ea typeface="+mj-ea"/>
                </a:rPr>
                <a:t>切折設備</a:t>
              </a:r>
              <a:endParaRPr lang="ja-JP" altLang="en-US" sz="1600" b="1" dirty="0">
                <a:latin typeface="+mj-ea"/>
                <a:ea typeface="+mj-ea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35361E3F-76FB-6F70-C8D6-98D0F52C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92320" y="1467760"/>
              <a:ext cx="1609316" cy="847408"/>
            </a:xfrm>
            <a:prstGeom prst="rect">
              <a:avLst/>
            </a:prstGeom>
          </p:spPr>
        </p:pic>
      </p:grpSp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32EECCB4-BF26-5D16-8F12-E013D032438C}"/>
              </a:ext>
            </a:extLst>
          </p:cNvPr>
          <p:cNvGrpSpPr/>
          <p:nvPr/>
        </p:nvGrpSpPr>
        <p:grpSpPr>
          <a:xfrm>
            <a:off x="4700878" y="2280595"/>
            <a:ext cx="491441" cy="551000"/>
            <a:chOff x="4700878" y="2280595"/>
            <a:chExt cx="491441" cy="551000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461FCED-7316-9FA6-8A6F-C50F9F819FBB}"/>
                </a:ext>
              </a:extLst>
            </p:cNvPr>
            <p:cNvSpPr>
              <a:spLocks/>
            </p:cNvSpPr>
            <p:nvPr/>
          </p:nvSpPr>
          <p:spPr>
            <a:xfrm>
              <a:off x="4700878" y="2579595"/>
              <a:ext cx="252000" cy="252000"/>
            </a:xfrm>
            <a:prstGeom prst="ellipse">
              <a:avLst/>
            </a:prstGeom>
            <a:solidFill>
              <a:srgbClr val="4BD0FF"/>
            </a:solidFill>
            <a:ln w="28575">
              <a:solidFill>
                <a:srgbClr val="0050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94FD36D9-81FB-A32F-971A-5F49F6A28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097" y="2280595"/>
              <a:ext cx="306222" cy="366067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5">
            <a:extLst>
              <a:ext uri="{FF2B5EF4-FFF2-40B4-BE49-F238E27FC236}">
                <a16:creationId xmlns:a16="http://schemas.microsoft.com/office/drawing/2014/main" id="{82D7564B-4E51-8A7E-4493-87E7F4043872}"/>
              </a:ext>
            </a:extLst>
          </p:cNvPr>
          <p:cNvSpPr txBox="1"/>
          <p:nvPr/>
        </p:nvSpPr>
        <p:spPr>
          <a:xfrm>
            <a:off x="3067026" y="1607366"/>
            <a:ext cx="91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5"/>
                </a:solidFill>
                <a:latin typeface="+mj-ea"/>
                <a:ea typeface="+mj-ea"/>
              </a:rPr>
              <a:t>Exit</a:t>
            </a:r>
          </a:p>
          <a:p>
            <a:r>
              <a:rPr lang="en-US" altLang="ja-JP" sz="2000" b="1" dirty="0">
                <a:solidFill>
                  <a:schemeClr val="accent5"/>
                </a:solidFill>
                <a:latin typeface="+mj-ea"/>
                <a:ea typeface="+mj-ea"/>
              </a:rPr>
              <a:t>Break</a:t>
            </a:r>
            <a:endParaRPr lang="ja-JP" altLang="en-US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93" name="TextBox 15">
            <a:extLst>
              <a:ext uri="{FF2B5EF4-FFF2-40B4-BE49-F238E27FC236}">
                <a16:creationId xmlns:a16="http://schemas.microsoft.com/office/drawing/2014/main" id="{AF5D7C59-2713-2DDD-3C91-564A7012EC8D}"/>
              </a:ext>
            </a:extLst>
          </p:cNvPr>
          <p:cNvSpPr txBox="1"/>
          <p:nvPr/>
        </p:nvSpPr>
        <p:spPr>
          <a:xfrm>
            <a:off x="6873507" y="160329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切折</a:t>
            </a:r>
            <a:endParaRPr lang="en-US" altLang="zh-TW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割</a:t>
            </a:r>
            <a:r>
              <a:rPr lang="ja-JP" altLang="en-US" sz="20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5" name="等腰三角形 214">
            <a:extLst>
              <a:ext uri="{FF2B5EF4-FFF2-40B4-BE49-F238E27FC236}">
                <a16:creationId xmlns:a16="http://schemas.microsoft.com/office/drawing/2014/main" id="{DFDDE2B0-F4EB-4373-4B1C-6D9BE212958B}"/>
              </a:ext>
            </a:extLst>
          </p:cNvPr>
          <p:cNvSpPr/>
          <p:nvPr/>
        </p:nvSpPr>
        <p:spPr>
          <a:xfrm rot="5400000">
            <a:off x="362345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16" name="TextBox 15">
            <a:extLst>
              <a:ext uri="{FF2B5EF4-FFF2-40B4-BE49-F238E27FC236}">
                <a16:creationId xmlns:a16="http://schemas.microsoft.com/office/drawing/2014/main" id="{65B4B9FE-1FC5-9466-E985-E910FF621D08}"/>
              </a:ext>
            </a:extLst>
          </p:cNvPr>
          <p:cNvSpPr txBox="1"/>
          <p:nvPr/>
        </p:nvSpPr>
        <p:spPr>
          <a:xfrm>
            <a:off x="642072" y="306021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發生</a:t>
            </a:r>
            <a:r>
              <a:rPr lang="en-US" altLang="zh-TW" sz="1200" b="1" dirty="0">
                <a:latin typeface="+mj-ea"/>
                <a:ea typeface="+mj-ea"/>
              </a:rPr>
              <a:t>Exit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Break</a:t>
            </a:r>
            <a:r>
              <a:rPr lang="zh-TW" altLang="en-US" sz="1200" b="1" dirty="0">
                <a:latin typeface="+mj-ea"/>
                <a:ea typeface="+mj-ea"/>
              </a:rPr>
              <a:t>會造成產能大幅下降，並會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造成品質異常，有長時間步留率低下的狀況。</a:t>
            </a:r>
            <a:endParaRPr lang="ja-JP" altLang="en-US" sz="1200" b="1" dirty="0">
              <a:latin typeface="+mj-ea"/>
              <a:ea typeface="+mj-ea"/>
            </a:endParaRPr>
          </a:p>
        </p:txBody>
      </p:sp>
      <p:sp>
        <p:nvSpPr>
          <p:cNvPr id="217" name="等腰三角形 216">
            <a:extLst>
              <a:ext uri="{FF2B5EF4-FFF2-40B4-BE49-F238E27FC236}">
                <a16:creationId xmlns:a16="http://schemas.microsoft.com/office/drawing/2014/main" id="{A208027C-C378-7280-E560-50D0D4CB8863}"/>
              </a:ext>
            </a:extLst>
          </p:cNvPr>
          <p:cNvSpPr/>
          <p:nvPr/>
        </p:nvSpPr>
        <p:spPr>
          <a:xfrm rot="5400000">
            <a:off x="362130" y="3677299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D2575C7E-3862-3880-2CD0-E89CCAD668AC}"/>
              </a:ext>
            </a:extLst>
          </p:cNvPr>
          <p:cNvCxnSpPr>
            <a:cxnSpLocks/>
          </p:cNvCxnSpPr>
          <p:nvPr/>
        </p:nvCxnSpPr>
        <p:spPr>
          <a:xfrm>
            <a:off x="727075" y="3563502"/>
            <a:ext cx="3390729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15">
            <a:extLst>
              <a:ext uri="{FF2B5EF4-FFF2-40B4-BE49-F238E27FC236}">
                <a16:creationId xmlns:a16="http://schemas.microsoft.com/office/drawing/2014/main" id="{A3851AB5-98C7-86CE-30DB-034A3ED1ED50}"/>
              </a:ext>
            </a:extLst>
          </p:cNvPr>
          <p:cNvSpPr txBox="1"/>
          <p:nvPr/>
        </p:nvSpPr>
        <p:spPr>
          <a:xfrm>
            <a:off x="622291" y="3591045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+mj-ea"/>
                <a:ea typeface="+mj-ea"/>
              </a:rPr>
              <a:t>Exit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Break</a:t>
            </a:r>
            <a:r>
              <a:rPr lang="zh-TW" altLang="en-US" sz="1200" b="1" dirty="0">
                <a:latin typeface="+mj-ea"/>
                <a:ea typeface="+mj-ea"/>
              </a:rPr>
              <a:t> 發生原因：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溫度、設備：進行溫度管理及設備定期保養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異物、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巨大泡</a:t>
            </a:r>
            <a:r>
              <a:rPr lang="zh-TW" altLang="en-US" sz="1200" b="1" dirty="0">
                <a:latin typeface="+mj-ea"/>
                <a:ea typeface="+mj-ea"/>
              </a:rPr>
              <a:t>：異物可從</a:t>
            </a:r>
            <a:r>
              <a:rPr lang="en-US" altLang="zh-TW" sz="1200" b="1" dirty="0">
                <a:latin typeface="+mj-ea"/>
                <a:ea typeface="+mj-ea"/>
              </a:rPr>
              <a:t>HOT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camera</a:t>
            </a:r>
            <a:r>
              <a:rPr lang="zh-TW" altLang="en-US" sz="1200" b="1" dirty="0">
                <a:latin typeface="+mj-ea"/>
                <a:ea typeface="+mj-ea"/>
              </a:rPr>
              <a:t>監視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                       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然而，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巨大泡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卻存在著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未知的恐懼</a:t>
            </a:r>
            <a:endParaRPr lang="ja-JP" alt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5" name="等腰三角形 224">
            <a:extLst>
              <a:ext uri="{FF2B5EF4-FFF2-40B4-BE49-F238E27FC236}">
                <a16:creationId xmlns:a16="http://schemas.microsoft.com/office/drawing/2014/main" id="{29A26823-9398-02DF-13E6-125B47E519B8}"/>
              </a:ext>
            </a:extLst>
          </p:cNvPr>
          <p:cNvSpPr/>
          <p:nvPr/>
        </p:nvSpPr>
        <p:spPr>
          <a:xfrm rot="5400000">
            <a:off x="4627604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6" name="TextBox 15">
            <a:extLst>
              <a:ext uri="{FF2B5EF4-FFF2-40B4-BE49-F238E27FC236}">
                <a16:creationId xmlns:a16="http://schemas.microsoft.com/office/drawing/2014/main" id="{27DEA1D7-77FF-AE83-6103-FDFFBAA39616}"/>
              </a:ext>
            </a:extLst>
          </p:cNvPr>
          <p:cNvSpPr txBox="1"/>
          <p:nvPr/>
        </p:nvSpPr>
        <p:spPr>
          <a:xfrm>
            <a:off x="4883453" y="3069029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切折割</a:t>
            </a:r>
            <a:r>
              <a:rPr lang="ja-JP" altLang="en-US" sz="1200" b="1" dirty="0">
                <a:latin typeface="+mj-ea"/>
                <a:ea typeface="+mj-ea"/>
              </a:rPr>
              <a:t>れ</a:t>
            </a:r>
            <a:r>
              <a:rPr lang="zh-TW" altLang="en-US" sz="1200" b="1" dirty="0">
                <a:latin typeface="+mj-ea"/>
                <a:ea typeface="+mj-ea"/>
              </a:rPr>
              <a:t>的發生，除了會造成產能的下降、品質的異常，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薄板生產中，破裂多發的狀況，人員持續進行</a:t>
            </a:r>
            <a:r>
              <a:rPr lang="ja-JP" altLang="en-US" sz="1200" b="1" dirty="0">
                <a:latin typeface="+mj-ea"/>
                <a:ea typeface="+mj-ea"/>
              </a:rPr>
              <a:t>キズ</a:t>
            </a:r>
            <a:r>
              <a:rPr lang="zh-TW" altLang="en-US" sz="1200" b="1" dirty="0">
                <a:latin typeface="+mj-ea"/>
                <a:ea typeface="+mj-ea"/>
              </a:rPr>
              <a:t>的臨檢，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容易造成人員過勞，甚至見逃之情事。</a:t>
            </a:r>
            <a:endParaRPr lang="ja-JP" altLang="en-US" sz="1200" b="1" dirty="0">
              <a:latin typeface="+mj-ea"/>
              <a:ea typeface="+mj-ea"/>
            </a:endParaRPr>
          </a:p>
        </p:txBody>
      </p:sp>
      <p:sp>
        <p:nvSpPr>
          <p:cNvPr id="227" name="等腰三角形 226">
            <a:extLst>
              <a:ext uri="{FF2B5EF4-FFF2-40B4-BE49-F238E27FC236}">
                <a16:creationId xmlns:a16="http://schemas.microsoft.com/office/drawing/2014/main" id="{C1FB6321-E138-5C7F-8FBE-60B87481DB77}"/>
              </a:ext>
            </a:extLst>
          </p:cNvPr>
          <p:cNvSpPr/>
          <p:nvPr/>
        </p:nvSpPr>
        <p:spPr>
          <a:xfrm rot="5400000">
            <a:off x="4627604" y="384325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8" name="TextBox 15">
            <a:extLst>
              <a:ext uri="{FF2B5EF4-FFF2-40B4-BE49-F238E27FC236}">
                <a16:creationId xmlns:a16="http://schemas.microsoft.com/office/drawing/2014/main" id="{DEA412E2-23D1-C3D6-8508-4411E49AF0FC}"/>
              </a:ext>
            </a:extLst>
          </p:cNvPr>
          <p:cNvSpPr txBox="1"/>
          <p:nvPr/>
        </p:nvSpPr>
        <p:spPr>
          <a:xfrm>
            <a:off x="4885378" y="3763682"/>
            <a:ext cx="380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切折割</a:t>
            </a:r>
            <a:r>
              <a:rPr lang="ja-JP" altLang="en-US" sz="1200" b="1" dirty="0">
                <a:latin typeface="+mj-ea"/>
                <a:ea typeface="+mj-ea"/>
              </a:rPr>
              <a:t>れ</a:t>
            </a:r>
            <a:r>
              <a:rPr lang="zh-TW" altLang="en-US" sz="1200" b="1" dirty="0">
                <a:latin typeface="+mj-ea"/>
                <a:ea typeface="+mj-ea"/>
              </a:rPr>
              <a:t>發生原因：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設備：確實依造制定好的 設備管理 規範進行對應。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板質：只能利用經驗判斷，無法有定量的數據</a:t>
            </a:r>
            <a:endParaRPr lang="en-US" altLang="zh-TW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BDED6442-DF9A-95B0-9135-7600874B528C}"/>
              </a:ext>
            </a:extLst>
          </p:cNvPr>
          <p:cNvCxnSpPr>
            <a:cxnSpLocks/>
          </p:cNvCxnSpPr>
          <p:nvPr/>
        </p:nvCxnSpPr>
        <p:spPr>
          <a:xfrm>
            <a:off x="4980160" y="3731888"/>
            <a:ext cx="3798523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群組 230">
            <a:extLst>
              <a:ext uri="{FF2B5EF4-FFF2-40B4-BE49-F238E27FC236}">
                <a16:creationId xmlns:a16="http://schemas.microsoft.com/office/drawing/2014/main" id="{1F739C81-6D15-DA53-56F1-A2EF2ADDB022}"/>
              </a:ext>
            </a:extLst>
          </p:cNvPr>
          <p:cNvGrpSpPr/>
          <p:nvPr/>
        </p:nvGrpSpPr>
        <p:grpSpPr>
          <a:xfrm>
            <a:off x="2778666" y="2702893"/>
            <a:ext cx="1377697" cy="236679"/>
            <a:chOff x="2627526" y="2740678"/>
            <a:chExt cx="1377697" cy="236679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6EC33CC-6938-F2B8-9E55-E4DD46FDB99E}"/>
                </a:ext>
              </a:extLst>
            </p:cNvPr>
            <p:cNvCxnSpPr/>
            <p:nvPr/>
          </p:nvCxnSpPr>
          <p:spPr>
            <a:xfrm>
              <a:off x="2627526" y="2741231"/>
              <a:ext cx="1377697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5E55FEFA-08CB-C91C-5B81-6D57122FC08D}"/>
                </a:ext>
              </a:extLst>
            </p:cNvPr>
            <p:cNvCxnSpPr>
              <a:cxnSpLocks/>
            </p:cNvCxnSpPr>
            <p:nvPr/>
          </p:nvCxnSpPr>
          <p:spPr>
            <a:xfrm>
              <a:off x="3283296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8832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HOT 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867308" y="4562461"/>
            <a:ext cx="74094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預警系統可以將風險等級，從「未知的恐懼」 ，下降成「已知的風險」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4008471-D9AB-77F6-2AA7-541B38496B44}"/>
              </a:ext>
            </a:extLst>
          </p:cNvPr>
          <p:cNvGrpSpPr/>
          <p:nvPr/>
        </p:nvGrpSpPr>
        <p:grpSpPr>
          <a:xfrm>
            <a:off x="134597" y="722773"/>
            <a:ext cx="936725" cy="646331"/>
            <a:chOff x="3044355" y="1607366"/>
            <a:chExt cx="936725" cy="646331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41D7E6F9-1DF6-FC8E-C615-F4792945D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003" t="7293" r="3366" b="6194"/>
            <a:stretch/>
          </p:blipFill>
          <p:spPr>
            <a:xfrm flipH="1">
              <a:off x="3082340" y="1627270"/>
              <a:ext cx="898740" cy="579863"/>
            </a:xfrm>
            <a:custGeom>
              <a:avLst/>
              <a:gdLst>
                <a:gd name="connsiteX0" fmla="*/ 2457922 w 2554864"/>
                <a:gd name="connsiteY0" fmla="*/ 0 h 1648387"/>
                <a:gd name="connsiteX1" fmla="*/ 96942 w 2554864"/>
                <a:gd name="connsiteY1" fmla="*/ 0 h 1648387"/>
                <a:gd name="connsiteX2" fmla="*/ 0 w 2554864"/>
                <a:gd name="connsiteY2" fmla="*/ 96942 h 1648387"/>
                <a:gd name="connsiteX3" fmla="*/ 0 w 2554864"/>
                <a:gd name="connsiteY3" fmla="*/ 1551445 h 1648387"/>
                <a:gd name="connsiteX4" fmla="*/ 96942 w 2554864"/>
                <a:gd name="connsiteY4" fmla="*/ 1648387 h 1648387"/>
                <a:gd name="connsiteX5" fmla="*/ 2457922 w 2554864"/>
                <a:gd name="connsiteY5" fmla="*/ 1648387 h 1648387"/>
                <a:gd name="connsiteX6" fmla="*/ 2554864 w 2554864"/>
                <a:gd name="connsiteY6" fmla="*/ 1551445 h 1648387"/>
                <a:gd name="connsiteX7" fmla="*/ 2554864 w 2554864"/>
                <a:gd name="connsiteY7" fmla="*/ 96942 h 1648387"/>
                <a:gd name="connsiteX8" fmla="*/ 2457922 w 2554864"/>
                <a:gd name="connsiteY8" fmla="*/ 0 h 1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4864" h="1648387">
                  <a:moveTo>
                    <a:pt x="2457922" y="0"/>
                  </a:moveTo>
                  <a:lnTo>
                    <a:pt x="96942" y="0"/>
                  </a:lnTo>
                  <a:cubicBezTo>
                    <a:pt x="43402" y="0"/>
                    <a:pt x="0" y="43402"/>
                    <a:pt x="0" y="96942"/>
                  </a:cubicBezTo>
                  <a:lnTo>
                    <a:pt x="0" y="1551445"/>
                  </a:lnTo>
                  <a:cubicBezTo>
                    <a:pt x="0" y="1604985"/>
                    <a:pt x="43402" y="1648387"/>
                    <a:pt x="96942" y="1648387"/>
                  </a:cubicBezTo>
                  <a:lnTo>
                    <a:pt x="2457922" y="1648387"/>
                  </a:lnTo>
                  <a:cubicBezTo>
                    <a:pt x="2511462" y="1648387"/>
                    <a:pt x="2554864" y="1604985"/>
                    <a:pt x="2554864" y="1551445"/>
                  </a:cubicBezTo>
                  <a:lnTo>
                    <a:pt x="2554864" y="96942"/>
                  </a:lnTo>
                  <a:cubicBezTo>
                    <a:pt x="2554864" y="43402"/>
                    <a:pt x="2511462" y="0"/>
                    <a:pt x="2457922" y="0"/>
                  </a:cubicBezTo>
                  <a:close/>
                </a:path>
              </a:pathLst>
            </a:custGeom>
          </p:spPr>
        </p:pic>
        <p:sp>
          <p:nvSpPr>
            <p:cNvPr id="184" name="TextBox 15">
              <a:extLst>
                <a:ext uri="{FF2B5EF4-FFF2-40B4-BE49-F238E27FC236}">
                  <a16:creationId xmlns:a16="http://schemas.microsoft.com/office/drawing/2014/main" id="{82D7564B-4E51-8A7E-4493-87E7F4043872}"/>
                </a:ext>
              </a:extLst>
            </p:cNvPr>
            <p:cNvSpPr txBox="1"/>
            <p:nvPr/>
          </p:nvSpPr>
          <p:spPr>
            <a:xfrm>
              <a:off x="3044355" y="1607366"/>
              <a:ext cx="843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chemeClr val="accent5"/>
                  </a:solidFill>
                  <a:latin typeface="+mj-ea"/>
                  <a:ea typeface="+mj-ea"/>
                </a:rPr>
                <a:t>Exit</a:t>
              </a:r>
            </a:p>
            <a:p>
              <a:r>
                <a:rPr lang="en-US" altLang="ja-JP" sz="1800" b="1" dirty="0">
                  <a:solidFill>
                    <a:schemeClr val="accent5"/>
                  </a:solidFill>
                  <a:latin typeface="+mj-ea"/>
                  <a:ea typeface="+mj-ea"/>
                </a:rPr>
                <a:t>Break</a:t>
              </a:r>
              <a:endParaRPr lang="ja-JP" altLang="en-US" sz="1800" b="1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50D8B716-DD7D-6A5A-1507-9F43118BCD80}"/>
              </a:ext>
            </a:extLst>
          </p:cNvPr>
          <p:cNvGrpSpPr/>
          <p:nvPr/>
        </p:nvGrpSpPr>
        <p:grpSpPr>
          <a:xfrm>
            <a:off x="1109307" y="795518"/>
            <a:ext cx="3328766" cy="504657"/>
            <a:chOff x="1109307" y="795518"/>
            <a:chExt cx="3328766" cy="5046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129865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77FA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 dirty="0">
                  <a:solidFill>
                    <a:srgbClr val="0077FA"/>
                  </a:solidFill>
                  <a:latin typeface="+mj-ea"/>
                  <a:ea typeface="+mj-ea"/>
                </a:rPr>
                <a:t>1</a:t>
              </a:r>
              <a:endParaRPr lang="ja-JP" altLang="en-US" sz="2000" b="1" dirty="0">
                <a:solidFill>
                  <a:srgbClr val="0077FA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109307" y="931386"/>
              <a:ext cx="3207854" cy="350252"/>
              <a:chOff x="4065411" y="5544036"/>
              <a:chExt cx="9814139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6" name="Line 20">
                <a:extLst>
                  <a:ext uri="{FF2B5EF4-FFF2-40B4-BE49-F238E27FC236}">
                    <a16:creationId xmlns:a16="http://schemas.microsoft.com/office/drawing/2014/main" id="{2625AB7E-5FF1-7942-347D-87526F0A9B21}"/>
                  </a:ext>
                </a:extLst>
              </p:cNvPr>
              <p:cNvSpPr/>
              <p:nvPr/>
            </p:nvSpPr>
            <p:spPr bwMode="auto">
              <a:xfrm>
                <a:off x="6853965" y="5959962"/>
                <a:ext cx="7025585" cy="0"/>
              </a:xfrm>
              <a:prstGeom prst="line">
                <a:avLst/>
              </a:pr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7E65A68D-D154-A9E1-4800-24A0FF860934}"/>
                </a:ext>
              </a:extLst>
            </p:cNvPr>
            <p:cNvSpPr txBox="1"/>
            <p:nvPr/>
          </p:nvSpPr>
          <p:spPr>
            <a:xfrm>
              <a:off x="2098971" y="838510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latin typeface="+mj-ea"/>
                  <a:ea typeface="+mj-ea"/>
                </a:rPr>
                <a:t>巨大泡の監視プログラムを開発</a:t>
              </a:r>
              <a:br>
                <a:rPr lang="ja-JP" altLang="en-US" sz="1200" b="1" dirty="0">
                  <a:latin typeface="+mj-ea"/>
                  <a:ea typeface="+mj-ea"/>
                </a:rPr>
              </a:br>
              <a:r>
                <a:rPr lang="ja-JP" altLang="en-US" sz="1200" b="1" dirty="0">
                  <a:latin typeface="+mj-ea"/>
                  <a:ea typeface="+mj-ea"/>
                </a:rPr>
                <a:t>巨大泡位置大小及趨勢</a:t>
              </a:r>
              <a:r>
                <a:rPr lang="en-US" altLang="ja-JP" sz="1200" b="1" dirty="0">
                  <a:latin typeface="+mj-ea"/>
                  <a:ea typeface="+mj-ea"/>
                </a:rPr>
                <a:t>MAP</a:t>
              </a:r>
              <a:r>
                <a:rPr lang="ja-JP" altLang="en-US" sz="1200" b="1" dirty="0">
                  <a:latin typeface="+mj-ea"/>
                  <a:ea typeface="+mj-ea"/>
                </a:rPr>
                <a:t>化</a:t>
              </a:r>
            </a:p>
          </p:txBody>
        </p:sp>
      </p:grpSp>
      <p:pic>
        <p:nvPicPr>
          <p:cNvPr id="232" name="圖片 231">
            <a:extLst>
              <a:ext uri="{FF2B5EF4-FFF2-40B4-BE49-F238E27FC236}">
                <a16:creationId xmlns:a16="http://schemas.microsoft.com/office/drawing/2014/main" id="{AEDCF418-EAF7-D732-3BFC-E1BE14373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515" y="1446137"/>
            <a:ext cx="1035192" cy="795644"/>
          </a:xfrm>
          <a:prstGeom prst="rect">
            <a:avLst/>
          </a:prstGeom>
        </p:spPr>
      </p:pic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B2D6247D-6FD3-F347-36E9-1493BB516298}"/>
              </a:ext>
            </a:extLst>
          </p:cNvPr>
          <p:cNvGrpSpPr/>
          <p:nvPr/>
        </p:nvGrpSpPr>
        <p:grpSpPr>
          <a:xfrm>
            <a:off x="677398" y="2450707"/>
            <a:ext cx="1372416" cy="276999"/>
            <a:chOff x="593697" y="2418136"/>
            <a:chExt cx="1372416" cy="276999"/>
          </a:xfrm>
        </p:grpSpPr>
        <p:sp>
          <p:nvSpPr>
            <p:cNvPr id="235" name="TextBox 15">
              <a:extLst>
                <a:ext uri="{FF2B5EF4-FFF2-40B4-BE49-F238E27FC236}">
                  <a16:creationId xmlns:a16="http://schemas.microsoft.com/office/drawing/2014/main" id="{431991E5-569B-F29E-9864-AB4F5EFB6D4C}"/>
                </a:ext>
              </a:extLst>
            </p:cNvPr>
            <p:cNvSpPr txBox="1"/>
            <p:nvPr/>
          </p:nvSpPr>
          <p:spPr>
            <a:xfrm>
              <a:off x="704229" y="2418136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巨大泡</a:t>
              </a:r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檢出不能</a:t>
              </a:r>
              <a:endParaRPr lang="ja-JP" altLang="en-US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236" name="等腰三角形 235">
              <a:extLst>
                <a:ext uri="{FF2B5EF4-FFF2-40B4-BE49-F238E27FC236}">
                  <a16:creationId xmlns:a16="http://schemas.microsoft.com/office/drawing/2014/main" id="{607B5937-6204-E65F-0753-5CD65146D64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1927A96E-A7F4-26A0-3535-B46151F26DCF}"/>
              </a:ext>
            </a:extLst>
          </p:cNvPr>
          <p:cNvGrpSpPr/>
          <p:nvPr/>
        </p:nvGrpSpPr>
        <p:grpSpPr>
          <a:xfrm>
            <a:off x="797562" y="1410917"/>
            <a:ext cx="1201587" cy="1065065"/>
            <a:chOff x="771241" y="1405273"/>
            <a:chExt cx="1201587" cy="1065065"/>
          </a:xfrm>
        </p:grpSpPr>
        <p:pic>
          <p:nvPicPr>
            <p:cNvPr id="238" name="圖片 237">
              <a:extLst>
                <a:ext uri="{FF2B5EF4-FFF2-40B4-BE49-F238E27FC236}">
                  <a16:creationId xmlns:a16="http://schemas.microsoft.com/office/drawing/2014/main" id="{B2674FA5-0FA5-E47F-A534-D83F1EC2A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241" y="1496079"/>
              <a:ext cx="1201587" cy="974259"/>
            </a:xfrm>
            <a:prstGeom prst="rect">
              <a:avLst/>
            </a:prstGeom>
          </p:spPr>
        </p:pic>
        <p:sp>
          <p:nvSpPr>
            <p:cNvPr id="237" name="TextBox 15">
              <a:extLst>
                <a:ext uri="{FF2B5EF4-FFF2-40B4-BE49-F238E27FC236}">
                  <a16:creationId xmlns:a16="http://schemas.microsoft.com/office/drawing/2014/main" id="{DA757735-755B-666D-5FD0-A3D7F721529D}"/>
                </a:ext>
              </a:extLst>
            </p:cNvPr>
            <p:cNvSpPr txBox="1"/>
            <p:nvPr/>
          </p:nvSpPr>
          <p:spPr>
            <a:xfrm>
              <a:off x="771242" y="1405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檢查機</a:t>
              </a:r>
              <a:endParaRPr lang="ja-JP" altLang="en-US" sz="14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0CE2039-B212-B5F9-D2CB-573E0581DA3C}"/>
              </a:ext>
            </a:extLst>
          </p:cNvPr>
          <p:cNvGrpSpPr/>
          <p:nvPr/>
        </p:nvGrpSpPr>
        <p:grpSpPr>
          <a:xfrm>
            <a:off x="2778666" y="2241781"/>
            <a:ext cx="1464108" cy="461665"/>
            <a:chOff x="593697" y="2418136"/>
            <a:chExt cx="1464108" cy="461665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863CA3F7-26FB-DCD7-1B58-43E033CE8918}"/>
                </a:ext>
              </a:extLst>
            </p:cNvPr>
            <p:cNvSpPr txBox="1"/>
            <p:nvPr/>
          </p:nvSpPr>
          <p:spPr>
            <a:xfrm>
              <a:off x="704229" y="2418136"/>
              <a:ext cx="1353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嘗試使用</a:t>
              </a:r>
              <a:r>
                <a:rPr lang="en-US" altLang="ja-JP" sz="1200" b="1" dirty="0">
                  <a:solidFill>
                    <a:srgbClr val="002855"/>
                  </a:solidFill>
                  <a:latin typeface="+mj-ea"/>
                  <a:ea typeface="+mj-ea"/>
                </a:rPr>
                <a:t>Python</a:t>
              </a:r>
            </a:p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抓取巨大泡特徵</a:t>
              </a:r>
              <a:endParaRPr lang="en-US" altLang="zh-TW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37434CD-2B90-E3A7-931D-3889501B7E3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93381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0164A942-309A-73CC-D429-83F8B629B880}"/>
              </a:ext>
            </a:extLst>
          </p:cNvPr>
          <p:cNvGrpSpPr/>
          <p:nvPr/>
        </p:nvGrpSpPr>
        <p:grpSpPr>
          <a:xfrm>
            <a:off x="435914" y="2823928"/>
            <a:ext cx="3977337" cy="1680134"/>
            <a:chOff x="437273" y="2861713"/>
            <a:chExt cx="3876626" cy="1680134"/>
          </a:xfrm>
        </p:grpSpPr>
        <p:sp>
          <p:nvSpPr>
            <p:cNvPr id="230" name="矩形: 圓角 229">
              <a:extLst>
                <a:ext uri="{FF2B5EF4-FFF2-40B4-BE49-F238E27FC236}">
                  <a16:creationId xmlns:a16="http://schemas.microsoft.com/office/drawing/2014/main" id="{9042DA24-E08D-48BA-1830-2A23A7F4DEE1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rgbClr val="A0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F5D9682-FD89-F8AF-78D0-393189D1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023" y="2891362"/>
              <a:ext cx="2155000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234" name="群組 233">
            <a:extLst>
              <a:ext uri="{FF2B5EF4-FFF2-40B4-BE49-F238E27FC236}">
                <a16:creationId xmlns:a16="http://schemas.microsoft.com/office/drawing/2014/main" id="{16E61317-8EAE-C432-A27A-20E797D5BD18}"/>
              </a:ext>
            </a:extLst>
          </p:cNvPr>
          <p:cNvGrpSpPr/>
          <p:nvPr/>
        </p:nvGrpSpPr>
        <p:grpSpPr>
          <a:xfrm>
            <a:off x="2769808" y="2834726"/>
            <a:ext cx="1763799" cy="707886"/>
            <a:chOff x="6516887" y="1385619"/>
            <a:chExt cx="1763799" cy="707886"/>
          </a:xfrm>
        </p:grpSpPr>
        <p:sp>
          <p:nvSpPr>
            <p:cNvPr id="241" name="橢圓 240">
              <a:extLst>
                <a:ext uri="{FF2B5EF4-FFF2-40B4-BE49-F238E27FC236}">
                  <a16:creationId xmlns:a16="http://schemas.microsoft.com/office/drawing/2014/main" id="{A360C79E-3E82-5978-A20E-0A968DAAF0C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3" name="文字方塊 242">
              <a:extLst>
                <a:ext uri="{FF2B5EF4-FFF2-40B4-BE49-F238E27FC236}">
                  <a16:creationId xmlns:a16="http://schemas.microsoft.com/office/drawing/2014/main" id="{122AD25E-DC61-3A33-8F08-98C49297493D}"/>
                </a:ext>
              </a:extLst>
            </p:cNvPr>
            <p:cNvSpPr txBox="1"/>
            <p:nvPr/>
          </p:nvSpPr>
          <p:spPr>
            <a:xfrm>
              <a:off x="6557137" y="1385619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經過同仁不斷的</a:t>
              </a:r>
              <a:r>
                <a:rPr lang="en-US" altLang="zh-TW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Coding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除了可以準確分辨巨大泡，</a:t>
              </a:r>
              <a:endParaRPr kumimoji="1"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同時也</a:t>
              </a:r>
              <a:r>
                <a:rPr kumimoji="1"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開發出可視化的介</a:t>
              </a:r>
              <a:endParaRPr kumimoji="1"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面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，讓同仁更容易判讀。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FEC210CE-694E-730D-EA04-FF13691171BC}"/>
              </a:ext>
            </a:extLst>
          </p:cNvPr>
          <p:cNvGrpSpPr/>
          <p:nvPr/>
        </p:nvGrpSpPr>
        <p:grpSpPr>
          <a:xfrm>
            <a:off x="2769808" y="3583952"/>
            <a:ext cx="1635559" cy="707886"/>
            <a:chOff x="6516887" y="1385619"/>
            <a:chExt cx="1635559" cy="707886"/>
          </a:xfrm>
        </p:grpSpPr>
        <p:sp>
          <p:nvSpPr>
            <p:cNvPr id="245" name="橢圓 244">
              <a:extLst>
                <a:ext uri="{FF2B5EF4-FFF2-40B4-BE49-F238E27FC236}">
                  <a16:creationId xmlns:a16="http://schemas.microsoft.com/office/drawing/2014/main" id="{D4CAD475-279F-C55B-2F31-CD80CFD03E4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21070F60-DA91-62DE-2AC4-964BBB10DF57}"/>
                </a:ext>
              </a:extLst>
            </p:cNvPr>
            <p:cNvSpPr txBox="1"/>
            <p:nvPr/>
          </p:nvSpPr>
          <p:spPr>
            <a:xfrm>
              <a:off x="6557137" y="1385619"/>
              <a:ext cx="159530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雖然巨大泡監視系統可以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確認，但是，有辦法在</a:t>
              </a:r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從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巨大泡開始出現時，就讓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人員有所警戒的方式嗎？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8E869662-EF2D-99EB-3E1F-533235C76357}"/>
              </a:ext>
            </a:extLst>
          </p:cNvPr>
          <p:cNvGrpSpPr/>
          <p:nvPr/>
        </p:nvGrpSpPr>
        <p:grpSpPr>
          <a:xfrm>
            <a:off x="555403" y="4244442"/>
            <a:ext cx="2065995" cy="276999"/>
            <a:chOff x="604498" y="2418136"/>
            <a:chExt cx="2065995" cy="276999"/>
          </a:xfrm>
        </p:grpSpPr>
        <p:sp>
          <p:nvSpPr>
            <p:cNvPr id="248" name="TextBox 15">
              <a:extLst>
                <a:ext uri="{FF2B5EF4-FFF2-40B4-BE49-F238E27FC236}">
                  <a16:creationId xmlns:a16="http://schemas.microsoft.com/office/drawing/2014/main" id="{EA493778-AF19-5EC3-2120-2EF7420B6AE3}"/>
                </a:ext>
              </a:extLst>
            </p:cNvPr>
            <p:cNvSpPr txBox="1"/>
            <p:nvPr/>
          </p:nvSpPr>
          <p:spPr>
            <a:xfrm>
              <a:off x="704229" y="2418136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巨大泡の監視プログラム</a:t>
              </a:r>
            </a:p>
          </p:txBody>
        </p:sp>
        <p:sp>
          <p:nvSpPr>
            <p:cNvPr id="249" name="等腰三角形 248">
              <a:extLst>
                <a:ext uri="{FF2B5EF4-FFF2-40B4-BE49-F238E27FC236}">
                  <a16:creationId xmlns:a16="http://schemas.microsoft.com/office/drawing/2014/main" id="{452844D8-13DD-BE8D-C23F-00F56221061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86239" y="2505564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0" name="等腰三角形 249">
              <a:extLst>
                <a:ext uri="{FF2B5EF4-FFF2-40B4-BE49-F238E27FC236}">
                  <a16:creationId xmlns:a16="http://schemas.microsoft.com/office/drawing/2014/main" id="{C6948026-B68F-686A-46E4-1DC5BEAA4BA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86D2BF4C-D242-647A-7EC4-0BBD371D5D2E}"/>
              </a:ext>
            </a:extLst>
          </p:cNvPr>
          <p:cNvGrpSpPr/>
          <p:nvPr/>
        </p:nvGrpSpPr>
        <p:grpSpPr>
          <a:xfrm>
            <a:off x="4512065" y="795518"/>
            <a:ext cx="4708353" cy="504657"/>
            <a:chOff x="4512065" y="795518"/>
            <a:chExt cx="4708353" cy="504657"/>
          </a:xfrm>
        </p:grpSpPr>
        <p:sp>
          <p:nvSpPr>
            <p:cNvPr id="254" name="TextBox 15">
              <a:extLst>
                <a:ext uri="{FF2B5EF4-FFF2-40B4-BE49-F238E27FC236}">
                  <a16:creationId xmlns:a16="http://schemas.microsoft.com/office/drawing/2014/main" id="{910AF41C-F43A-FE79-26DB-AF1FA31E0B3E}"/>
                </a:ext>
              </a:extLst>
            </p:cNvPr>
            <p:cNvSpPr txBox="1">
              <a:spLocks/>
            </p:cNvSpPr>
            <p:nvPr/>
          </p:nvSpPr>
          <p:spPr>
            <a:xfrm>
              <a:off x="4532623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3DD6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 dirty="0">
                  <a:solidFill>
                    <a:srgbClr val="003DD6"/>
                  </a:solidFill>
                  <a:latin typeface="+mj-ea"/>
                  <a:ea typeface="+mj-ea"/>
                </a:rPr>
                <a:t>2</a:t>
              </a:r>
              <a:endParaRPr lang="ja-JP" altLang="en-US" sz="2000" b="1" dirty="0">
                <a:solidFill>
                  <a:srgbClr val="003DD6"/>
                </a:solidFill>
                <a:latin typeface="+mj-ea"/>
                <a:ea typeface="+mj-ea"/>
              </a:endParaRPr>
            </a:p>
          </p:txBody>
        </p:sp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4C86AA2F-E90B-B46E-DE08-B2CC929E7E70}"/>
                </a:ext>
              </a:extLst>
            </p:cNvPr>
            <p:cNvGrpSpPr/>
            <p:nvPr/>
          </p:nvGrpSpPr>
          <p:grpSpPr>
            <a:xfrm>
              <a:off x="4512065" y="931386"/>
              <a:ext cx="4241220" cy="350252"/>
              <a:chOff x="4065411" y="5544036"/>
              <a:chExt cx="12975629" cy="1071563"/>
            </a:xfrm>
          </p:grpSpPr>
          <p:sp>
            <p:nvSpPr>
              <p:cNvPr id="34" name="Line 20">
                <a:extLst>
                  <a:ext uri="{FF2B5EF4-FFF2-40B4-BE49-F238E27FC236}">
                    <a16:creationId xmlns:a16="http://schemas.microsoft.com/office/drawing/2014/main" id="{CDD01693-14DF-03CF-8E72-A6A4C5E4B480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35" name="Freeform 1001">
                <a:extLst>
                  <a:ext uri="{FF2B5EF4-FFF2-40B4-BE49-F238E27FC236}">
                    <a16:creationId xmlns:a16="http://schemas.microsoft.com/office/drawing/2014/main" id="{31C253B4-8E53-CCC5-5107-2CBE1E10B178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Freeform 1002">
                <a:extLst>
                  <a:ext uri="{FF2B5EF4-FFF2-40B4-BE49-F238E27FC236}">
                    <a16:creationId xmlns:a16="http://schemas.microsoft.com/office/drawing/2014/main" id="{C573A8CA-AB28-0154-803B-734B6EBB09A8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Freeform 1003">
                <a:extLst>
                  <a:ext uri="{FF2B5EF4-FFF2-40B4-BE49-F238E27FC236}">
                    <a16:creationId xmlns:a16="http://schemas.microsoft.com/office/drawing/2014/main" id="{39CF6B86-4770-4B31-FE62-D37B952B9CC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F9860AE5-E13E-04BB-A504-E1BE4A97A25E}"/>
                  </a:ext>
                </a:extLst>
              </p:cNvPr>
              <p:cNvSpPr/>
              <p:nvPr/>
            </p:nvSpPr>
            <p:spPr bwMode="auto">
              <a:xfrm>
                <a:off x="6853962" y="5959962"/>
                <a:ext cx="10187078" cy="0"/>
              </a:xfrm>
              <a:prstGeom prst="line">
                <a:avLst/>
              </a:pr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53" name="TextBox 15">
              <a:extLst>
                <a:ext uri="{FF2B5EF4-FFF2-40B4-BE49-F238E27FC236}">
                  <a16:creationId xmlns:a16="http://schemas.microsoft.com/office/drawing/2014/main" id="{E7F8F8E8-F36E-D3D7-92A1-878C45456AB7}"/>
                </a:ext>
              </a:extLst>
            </p:cNvPr>
            <p:cNvSpPr txBox="1"/>
            <p:nvPr/>
          </p:nvSpPr>
          <p:spPr>
            <a:xfrm>
              <a:off x="5496322" y="838510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latin typeface="+mj-ea"/>
                  <a:ea typeface="+mj-ea"/>
                </a:rPr>
                <a:t>巨大泡の自動警告プログラムを開発し、</a:t>
              </a:r>
              <a:endParaRPr lang="en-US" altLang="ja-JP" sz="1200" b="1" dirty="0">
                <a:latin typeface="+mj-ea"/>
                <a:ea typeface="+mj-ea"/>
              </a:endParaRPr>
            </a:p>
            <a:p>
              <a:r>
                <a:rPr lang="ja-JP" altLang="en-US" sz="1200" b="1" dirty="0">
                  <a:latin typeface="+mj-ea"/>
                  <a:ea typeface="+mj-ea"/>
                </a:rPr>
                <a:t>閾値を超えるとすぐに関係者にメールで連絡する。</a:t>
              </a:r>
            </a:p>
          </p:txBody>
        </p:sp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7DD54E8F-7AE2-A8BA-4D21-D36C1EE7158B}"/>
              </a:ext>
            </a:extLst>
          </p:cNvPr>
          <p:cNvGrpSpPr/>
          <p:nvPr/>
        </p:nvGrpSpPr>
        <p:grpSpPr>
          <a:xfrm>
            <a:off x="5095814" y="1442961"/>
            <a:ext cx="1049717" cy="1007746"/>
            <a:chOff x="5095814" y="1442961"/>
            <a:chExt cx="1049717" cy="1007746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E569378B-5A94-321A-6A1F-8479CA2B0FB0}"/>
                </a:ext>
              </a:extLst>
            </p:cNvPr>
            <p:cNvSpPr/>
            <p:nvPr/>
          </p:nvSpPr>
          <p:spPr>
            <a:xfrm>
              <a:off x="5130738" y="1442961"/>
              <a:ext cx="1014793" cy="100457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D5025D3D-9378-A4D8-12FB-2E981C383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5814" y="1446137"/>
              <a:ext cx="1040193" cy="1004570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761EFC10-8731-37BB-1559-58C599818E1F}"/>
              </a:ext>
            </a:extLst>
          </p:cNvPr>
          <p:cNvGrpSpPr/>
          <p:nvPr/>
        </p:nvGrpSpPr>
        <p:grpSpPr>
          <a:xfrm>
            <a:off x="4898871" y="2450707"/>
            <a:ext cx="1526304" cy="276999"/>
            <a:chOff x="593697" y="2418136"/>
            <a:chExt cx="1526304" cy="276999"/>
          </a:xfrm>
        </p:grpSpPr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9C095BA6-7A54-D42F-8675-46392AA856AD}"/>
                </a:ext>
              </a:extLst>
            </p:cNvPr>
            <p:cNvSpPr txBox="1"/>
            <p:nvPr/>
          </p:nvSpPr>
          <p:spPr>
            <a:xfrm>
              <a:off x="704229" y="2418136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自動警告機能追加</a:t>
              </a:r>
              <a:endParaRPr lang="ja-JP" altLang="en-US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49EECF2A-710A-98EA-D382-6FCE799CCB2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56" name="圖片 55">
            <a:extLst>
              <a:ext uri="{FF2B5EF4-FFF2-40B4-BE49-F238E27FC236}">
                <a16:creationId xmlns:a16="http://schemas.microsoft.com/office/drawing/2014/main" id="{46A03B4F-3306-B00B-3DCC-D20E5F5696D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4094"/>
          <a:stretch/>
        </p:blipFill>
        <p:spPr>
          <a:xfrm>
            <a:off x="7154885" y="1369105"/>
            <a:ext cx="1154404" cy="1150771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511B02F9-F8BD-AB79-3D3D-1926D9432669}"/>
              </a:ext>
            </a:extLst>
          </p:cNvPr>
          <p:cNvGrpSpPr/>
          <p:nvPr/>
        </p:nvGrpSpPr>
        <p:grpSpPr>
          <a:xfrm>
            <a:off x="6803835" y="2450707"/>
            <a:ext cx="2141857" cy="276999"/>
            <a:chOff x="593697" y="2418136"/>
            <a:chExt cx="2141857" cy="276999"/>
          </a:xfrm>
        </p:grpSpPr>
        <p:sp>
          <p:nvSpPr>
            <p:cNvPr id="58" name="TextBox 15">
              <a:extLst>
                <a:ext uri="{FF2B5EF4-FFF2-40B4-BE49-F238E27FC236}">
                  <a16:creationId xmlns:a16="http://schemas.microsoft.com/office/drawing/2014/main" id="{C9C0BFF4-8DA5-6FC2-B92B-0D36AE0BC10A}"/>
                </a:ext>
              </a:extLst>
            </p:cNvPr>
            <p:cNvSpPr txBox="1"/>
            <p:nvPr/>
          </p:nvSpPr>
          <p:spPr>
            <a:xfrm>
              <a:off x="704229" y="2418136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関係者にメールで連絡する</a:t>
              </a: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341D7840-A5B9-5532-A8C7-953E3347DAE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DCF670B-6B72-07F1-E3AA-EBA5CF98A566}"/>
              </a:ext>
            </a:extLst>
          </p:cNvPr>
          <p:cNvGrpSpPr/>
          <p:nvPr/>
        </p:nvGrpSpPr>
        <p:grpSpPr>
          <a:xfrm>
            <a:off x="6803834" y="2702893"/>
            <a:ext cx="2052000" cy="236679"/>
            <a:chOff x="2402069" y="2740678"/>
            <a:chExt cx="2052000" cy="236679"/>
          </a:xfrm>
        </p:grpSpPr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72072949-4014-3DFD-48A4-F07627E0032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069" y="2741231"/>
              <a:ext cx="2052000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5AE703B-FF97-B210-9EB8-E55B54AB1496}"/>
                </a:ext>
              </a:extLst>
            </p:cNvPr>
            <p:cNvCxnSpPr>
              <a:cxnSpLocks/>
            </p:cNvCxnSpPr>
            <p:nvPr/>
          </p:nvCxnSpPr>
          <p:spPr>
            <a:xfrm>
              <a:off x="3429630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33FD8EB5-D8C0-20FF-D827-5E8DB4481337}"/>
              </a:ext>
            </a:extLst>
          </p:cNvPr>
          <p:cNvGrpSpPr/>
          <p:nvPr/>
        </p:nvGrpSpPr>
        <p:grpSpPr>
          <a:xfrm>
            <a:off x="4730751" y="2823928"/>
            <a:ext cx="3977337" cy="1680134"/>
            <a:chOff x="437273" y="2861713"/>
            <a:chExt cx="3876626" cy="1680134"/>
          </a:xfrm>
        </p:grpSpPr>
        <p:sp>
          <p:nvSpPr>
            <p:cNvPr id="160" name="矩形: 圓角 159">
              <a:extLst>
                <a:ext uri="{FF2B5EF4-FFF2-40B4-BE49-F238E27FC236}">
                  <a16:creationId xmlns:a16="http://schemas.microsoft.com/office/drawing/2014/main" id="{E62BF9A9-800A-37AE-4A3C-613D41B84724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161" name="圖片 160">
              <a:extLst>
                <a:ext uri="{FF2B5EF4-FFF2-40B4-BE49-F238E27FC236}">
                  <a16:creationId xmlns:a16="http://schemas.microsoft.com/office/drawing/2014/main" id="{1FBF3C08-140D-AA32-9B18-FFC4B33E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80073" y="2891362"/>
              <a:ext cx="1926431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97BB9CBE-83BF-3FCA-344C-FD7D39200889}"/>
              </a:ext>
            </a:extLst>
          </p:cNvPr>
          <p:cNvGrpSpPr/>
          <p:nvPr/>
        </p:nvGrpSpPr>
        <p:grpSpPr>
          <a:xfrm>
            <a:off x="6835555" y="2834726"/>
            <a:ext cx="1892039" cy="707886"/>
            <a:chOff x="6516887" y="1385619"/>
            <a:chExt cx="1892039" cy="707886"/>
          </a:xfrm>
        </p:grpSpPr>
        <p:sp>
          <p:nvSpPr>
            <p:cNvPr id="166" name="橢圓 165">
              <a:extLst>
                <a:ext uri="{FF2B5EF4-FFF2-40B4-BE49-F238E27FC236}">
                  <a16:creationId xmlns:a16="http://schemas.microsoft.com/office/drawing/2014/main" id="{87A956A2-38FF-EEB9-F533-1A81CFCDCE3E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9D28A4FD-35F7-0642-084C-C8DE4FB2AAC2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思考巨大泡開始出現的時間，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以及同仁可以立即收到消息這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兩點，來進行相關的系統機能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追加。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8D0DB40E-D3ED-85BB-3E91-0E6323B9FAB6}"/>
              </a:ext>
            </a:extLst>
          </p:cNvPr>
          <p:cNvGrpSpPr/>
          <p:nvPr/>
        </p:nvGrpSpPr>
        <p:grpSpPr>
          <a:xfrm>
            <a:off x="6835555" y="3583952"/>
            <a:ext cx="1892039" cy="707886"/>
            <a:chOff x="6516887" y="1385619"/>
            <a:chExt cx="1892039" cy="707886"/>
          </a:xfrm>
        </p:grpSpPr>
        <p:sp>
          <p:nvSpPr>
            <p:cNvPr id="169" name="橢圓 168">
              <a:extLst>
                <a:ext uri="{FF2B5EF4-FFF2-40B4-BE49-F238E27FC236}">
                  <a16:creationId xmlns:a16="http://schemas.microsoft.com/office/drawing/2014/main" id="{748B9CB8-226D-5FE4-9091-65B49A8AA961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639CBBD5-A2CD-1058-A535-3F74812E1967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於是讓</a:t>
              </a:r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系統能自動進行計算，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一旦偵測到數據超過設定的警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戒值，就會立即透過電子郵件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通知相關人員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。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A25A9B85-5AE2-CF17-7466-0A4947C2E977}"/>
              </a:ext>
            </a:extLst>
          </p:cNvPr>
          <p:cNvGrpSpPr/>
          <p:nvPr/>
        </p:nvGrpSpPr>
        <p:grpSpPr>
          <a:xfrm>
            <a:off x="4643427" y="4251459"/>
            <a:ext cx="2249672" cy="276999"/>
            <a:chOff x="420821" y="2418136"/>
            <a:chExt cx="2249672" cy="276999"/>
          </a:xfrm>
        </p:grpSpPr>
        <p:sp>
          <p:nvSpPr>
            <p:cNvPr id="174" name="TextBox 15">
              <a:extLst>
                <a:ext uri="{FF2B5EF4-FFF2-40B4-BE49-F238E27FC236}">
                  <a16:creationId xmlns:a16="http://schemas.microsoft.com/office/drawing/2014/main" id="{121882C0-F3D1-0D39-18D1-DA9CC0A78AC0}"/>
                </a:ext>
              </a:extLst>
            </p:cNvPr>
            <p:cNvSpPr txBox="1"/>
            <p:nvPr/>
          </p:nvSpPr>
          <p:spPr>
            <a:xfrm>
              <a:off x="475661" y="2418136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巨大泡の自動警告プログラム</a:t>
              </a:r>
            </a:p>
          </p:txBody>
        </p:sp>
        <p:sp>
          <p:nvSpPr>
            <p:cNvPr id="175" name="等腰三角形 174">
              <a:extLst>
                <a:ext uri="{FF2B5EF4-FFF2-40B4-BE49-F238E27FC236}">
                  <a16:creationId xmlns:a16="http://schemas.microsoft.com/office/drawing/2014/main" id="{8D849EAA-F9D0-B646-66C8-1D06FFFAA1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2562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76" name="等腰三角形 175">
              <a:extLst>
                <a:ext uri="{FF2B5EF4-FFF2-40B4-BE49-F238E27FC236}">
                  <a16:creationId xmlns:a16="http://schemas.microsoft.com/office/drawing/2014/main" id="{C0A696F3-27D5-A1CD-2442-3C9075F154D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32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60464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：板質起因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 dirty="0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 dirty="0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 dirty="0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 dirty="0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 dirty="0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 dirty="0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 dirty="0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077314" y="1117438"/>
              <a:ext cx="989373" cy="276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板折良率 </a:t>
              </a:r>
              <a:r>
                <a:rPr kumimoji="1" lang="en-US" altLang="zh-TW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 dirty="0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 dirty="0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 dirty="0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 dirty="0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 dirty="0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53199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 dirty="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板質起因：新管理指標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 dirty="0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 dirty="0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08112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8948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 dirty="0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490625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727354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 dirty="0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矩形: 圓角 457">
            <a:extLst>
              <a:ext uri="{FF2B5EF4-FFF2-40B4-BE49-F238E27FC236}">
                <a16:creationId xmlns:a16="http://schemas.microsoft.com/office/drawing/2014/main" id="{E30CA2BC-5DDE-532B-B949-E4C1D9A6D1AF}"/>
              </a:ext>
            </a:extLst>
          </p:cNvPr>
          <p:cNvSpPr/>
          <p:nvPr/>
        </p:nvSpPr>
        <p:spPr>
          <a:xfrm>
            <a:off x="4405115" y="1589552"/>
            <a:ext cx="4412763" cy="1405964"/>
          </a:xfrm>
          <a:prstGeom prst="roundRect">
            <a:avLst>
              <a:gd name="adj" fmla="val 4449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新管理指標的活用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40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新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管理指標的活用，繼續精進到準確運用，將是不斷努力的目標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92" name="群組 291">
            <a:extLst>
              <a:ext uri="{FF2B5EF4-FFF2-40B4-BE49-F238E27FC236}">
                <a16:creationId xmlns:a16="http://schemas.microsoft.com/office/drawing/2014/main" id="{484EB6DF-7E95-441A-0ADC-D4A21FA27A77}"/>
              </a:ext>
            </a:extLst>
          </p:cNvPr>
          <p:cNvGrpSpPr/>
          <p:nvPr/>
        </p:nvGrpSpPr>
        <p:grpSpPr>
          <a:xfrm>
            <a:off x="-5772" y="1727354"/>
            <a:ext cx="1056700" cy="968546"/>
            <a:chOff x="7778836" y="1772386"/>
            <a:chExt cx="1056700" cy="968546"/>
          </a:xfrm>
        </p:grpSpPr>
        <p:pic>
          <p:nvPicPr>
            <p:cNvPr id="293" name="圖片 292">
              <a:extLst>
                <a:ext uri="{FF2B5EF4-FFF2-40B4-BE49-F238E27FC236}">
                  <a16:creationId xmlns:a16="http://schemas.microsoft.com/office/drawing/2014/main" id="{B5D0C618-95FD-C4EB-E9D5-BE3D0755E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294" name="TextBox 15">
              <a:extLst>
                <a:ext uri="{FF2B5EF4-FFF2-40B4-BE49-F238E27FC236}">
                  <a16:creationId xmlns:a16="http://schemas.microsoft.com/office/drawing/2014/main" id="{81F9D62F-2A4A-D025-842C-0035DBC0F213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 dirty="0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8144BE73-6D39-A419-47D7-440FA5316E74}"/>
              </a:ext>
            </a:extLst>
          </p:cNvPr>
          <p:cNvGrpSpPr/>
          <p:nvPr/>
        </p:nvGrpSpPr>
        <p:grpSpPr>
          <a:xfrm>
            <a:off x="490034" y="2266815"/>
            <a:ext cx="747997" cy="1640078"/>
            <a:chOff x="572584" y="2356731"/>
            <a:chExt cx="747997" cy="1550162"/>
          </a:xfrm>
        </p:grpSpPr>
        <p:sp>
          <p:nvSpPr>
            <p:cNvPr id="297" name="手繪多邊形: 圖案 296">
              <a:extLst>
                <a:ext uri="{FF2B5EF4-FFF2-40B4-BE49-F238E27FC236}">
                  <a16:creationId xmlns:a16="http://schemas.microsoft.com/office/drawing/2014/main" id="{5E497C69-30FE-F7BC-DB3E-86014D4DFF0D}"/>
                </a:ext>
              </a:extLst>
            </p:cNvPr>
            <p:cNvSpPr/>
            <p:nvPr/>
          </p:nvSpPr>
          <p:spPr>
            <a:xfrm>
              <a:off x="598683" y="2459887"/>
              <a:ext cx="654843" cy="1419225"/>
            </a:xfrm>
            <a:custGeom>
              <a:avLst/>
              <a:gdLst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31124 w 742324"/>
                <a:gd name="connsiteY0" fmla="*/ 0 h 1507570"/>
                <a:gd name="connsiteX1" fmla="*/ 31124 w 742324"/>
                <a:gd name="connsiteY1" fmla="*/ 1419225 h 1507570"/>
                <a:gd name="connsiteX2" fmla="*/ 742324 w 742324"/>
                <a:gd name="connsiteY2" fmla="*/ 1476375 h 1507570"/>
                <a:gd name="connsiteX0" fmla="*/ 10706 w 721906"/>
                <a:gd name="connsiteY0" fmla="*/ 0 h 1507570"/>
                <a:gd name="connsiteX1" fmla="*/ 10706 w 721906"/>
                <a:gd name="connsiteY1" fmla="*/ 1419225 h 1507570"/>
                <a:gd name="connsiteX2" fmla="*/ 721906 w 721906"/>
                <a:gd name="connsiteY2" fmla="*/ 1476375 h 1507570"/>
                <a:gd name="connsiteX0" fmla="*/ 3779 w 714979"/>
                <a:gd name="connsiteY0" fmla="*/ 0 h 1507570"/>
                <a:gd name="connsiteX1" fmla="*/ 3779 w 714979"/>
                <a:gd name="connsiteY1" fmla="*/ 1419225 h 1507570"/>
                <a:gd name="connsiteX2" fmla="*/ 714979 w 714979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120650"/>
                <a:gd name="connsiteY0" fmla="*/ 0 h 1466302"/>
                <a:gd name="connsiteX1" fmla="*/ 0 w 120650"/>
                <a:gd name="connsiteY1" fmla="*/ 1419225 h 1466302"/>
                <a:gd name="connsiteX2" fmla="*/ 120650 w 120650"/>
                <a:gd name="connsiteY2" fmla="*/ 1425575 h 1466302"/>
                <a:gd name="connsiteX0" fmla="*/ 12700 w 120650"/>
                <a:gd name="connsiteY0" fmla="*/ 0 h 1426056"/>
                <a:gd name="connsiteX1" fmla="*/ 0 w 120650"/>
                <a:gd name="connsiteY1" fmla="*/ 1419225 h 1426056"/>
                <a:gd name="connsiteX2" fmla="*/ 120650 w 120650"/>
                <a:gd name="connsiteY2" fmla="*/ 1425575 h 1426056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50 h 1419739"/>
                <a:gd name="connsiteX0" fmla="*/ 12700 w 123825"/>
                <a:gd name="connsiteY0" fmla="*/ 0 h 1423847"/>
                <a:gd name="connsiteX1" fmla="*/ 0 w 123825"/>
                <a:gd name="connsiteY1" fmla="*/ 1419225 h 1423847"/>
                <a:gd name="connsiteX2" fmla="*/ 123825 w 123825"/>
                <a:gd name="connsiteY2" fmla="*/ 1423193 h 1423847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49 h 1419739"/>
                <a:gd name="connsiteX0" fmla="*/ 12700 w 326231"/>
                <a:gd name="connsiteY0" fmla="*/ 0 h 1419225"/>
                <a:gd name="connsiteX1" fmla="*/ 0 w 326231"/>
                <a:gd name="connsiteY1" fmla="*/ 1419225 h 1419225"/>
                <a:gd name="connsiteX2" fmla="*/ 326231 w 326231"/>
                <a:gd name="connsiteY2" fmla="*/ 1418431 h 1419225"/>
                <a:gd name="connsiteX0" fmla="*/ 12700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843" h="1419225">
                  <a:moveTo>
                    <a:pt x="5556" y="0"/>
                  </a:moveTo>
                  <a:cubicBezTo>
                    <a:pt x="6614" y="626268"/>
                    <a:pt x="3106" y="855528"/>
                    <a:pt x="0" y="1419225"/>
                  </a:cubicBezTo>
                  <a:lnTo>
                    <a:pt x="654843" y="1418431"/>
                  </a:lnTo>
                </a:path>
              </a:pathLst>
            </a:custGeom>
            <a:noFill/>
            <a:ln w="19050" cap="rnd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0" name="手繪多邊形: 圖案 299">
              <a:extLst>
                <a:ext uri="{FF2B5EF4-FFF2-40B4-BE49-F238E27FC236}">
                  <a16:creationId xmlns:a16="http://schemas.microsoft.com/office/drawing/2014/main" id="{B466CB89-0059-837E-BD5D-BDB6F1058657}"/>
                </a:ext>
              </a:extLst>
            </p:cNvPr>
            <p:cNvSpPr/>
            <p:nvPr/>
          </p:nvSpPr>
          <p:spPr>
            <a:xfrm>
              <a:off x="572584" y="2356731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01" name="手繪多邊形: 圖案 300">
              <a:extLst>
                <a:ext uri="{FF2B5EF4-FFF2-40B4-BE49-F238E27FC236}">
                  <a16:creationId xmlns:a16="http://schemas.microsoft.com/office/drawing/2014/main" id="{490FCD9E-3AB7-56F2-5622-8967DDD2BC7D}"/>
                </a:ext>
              </a:extLst>
            </p:cNvPr>
            <p:cNvSpPr/>
            <p:nvPr/>
          </p:nvSpPr>
          <p:spPr>
            <a:xfrm rot="5400000">
              <a:off x="1231681" y="3817993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03" name="群組 302">
            <a:extLst>
              <a:ext uri="{FF2B5EF4-FFF2-40B4-BE49-F238E27FC236}">
                <a16:creationId xmlns:a16="http://schemas.microsoft.com/office/drawing/2014/main" id="{5C380C11-7712-5BD3-9FC9-E86459CA85F6}"/>
              </a:ext>
            </a:extLst>
          </p:cNvPr>
          <p:cNvGrpSpPr/>
          <p:nvPr/>
        </p:nvGrpSpPr>
        <p:grpSpPr>
          <a:xfrm>
            <a:off x="-194232" y="949673"/>
            <a:ext cx="4280410" cy="472485"/>
            <a:chOff x="-2503176" y="742520"/>
            <a:chExt cx="4280410" cy="472485"/>
          </a:xfrm>
        </p:grpSpPr>
        <p:grpSp>
          <p:nvGrpSpPr>
            <p:cNvPr id="304" name="群組 303">
              <a:extLst>
                <a:ext uri="{FF2B5EF4-FFF2-40B4-BE49-F238E27FC236}">
                  <a16:creationId xmlns:a16="http://schemas.microsoft.com/office/drawing/2014/main" id="{4343E053-4B83-C902-EBDB-471A8D480106}"/>
                </a:ext>
              </a:extLst>
            </p:cNvPr>
            <p:cNvGrpSpPr/>
            <p:nvPr/>
          </p:nvGrpSpPr>
          <p:grpSpPr>
            <a:xfrm flipV="1">
              <a:off x="-2503176" y="864753"/>
              <a:ext cx="4280410" cy="350252"/>
              <a:chOff x="-5773083" y="5544036"/>
              <a:chExt cx="13095526" cy="1071563"/>
            </a:xfrm>
          </p:grpSpPr>
          <p:sp>
            <p:nvSpPr>
              <p:cNvPr id="306" name="Line 20">
                <a:extLst>
                  <a:ext uri="{FF2B5EF4-FFF2-40B4-BE49-F238E27FC236}">
                    <a16:creationId xmlns:a16="http://schemas.microsoft.com/office/drawing/2014/main" id="{2A9F1A63-AEF3-87D0-AAC2-438ABC35092D}"/>
                  </a:ext>
                </a:extLst>
              </p:cNvPr>
              <p:cNvSpPr/>
              <p:nvPr/>
            </p:nvSpPr>
            <p:spPr bwMode="auto">
              <a:xfrm>
                <a:off x="-5773083" y="6186490"/>
                <a:ext cx="1263990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07" name="Freeform 1001">
                <a:extLst>
                  <a:ext uri="{FF2B5EF4-FFF2-40B4-BE49-F238E27FC236}">
                    <a16:creationId xmlns:a16="http://schemas.microsoft.com/office/drawing/2014/main" id="{5FFE601C-30B7-9980-E347-7368D38F76D7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8" name="Freeform 1002">
                <a:extLst>
                  <a:ext uri="{FF2B5EF4-FFF2-40B4-BE49-F238E27FC236}">
                    <a16:creationId xmlns:a16="http://schemas.microsoft.com/office/drawing/2014/main" id="{444EB031-FB6D-2633-6983-35B5F79F737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9" name="Freeform 1003">
                <a:extLst>
                  <a:ext uri="{FF2B5EF4-FFF2-40B4-BE49-F238E27FC236}">
                    <a16:creationId xmlns:a16="http://schemas.microsoft.com/office/drawing/2014/main" id="{2262D654-92E8-A188-F100-B7B3DC6DED3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05" name="TextBox 15">
              <a:extLst>
                <a:ext uri="{FF2B5EF4-FFF2-40B4-BE49-F238E27FC236}">
                  <a16:creationId xmlns:a16="http://schemas.microsoft.com/office/drawing/2014/main" id="{C5D09337-69C0-49B7-EE5F-68FB37BDFE26}"/>
                </a:ext>
              </a:extLst>
            </p:cNvPr>
            <p:cNvSpPr txBox="1"/>
            <p:nvPr/>
          </p:nvSpPr>
          <p:spPr>
            <a:xfrm>
              <a:off x="-1840199" y="742520"/>
              <a:ext cx="3057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影像可視化的實現：可視化介面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E628F868-982B-D818-A09C-1ED3FD177CE8}"/>
              </a:ext>
            </a:extLst>
          </p:cNvPr>
          <p:cNvGrpSpPr/>
          <p:nvPr/>
        </p:nvGrpSpPr>
        <p:grpSpPr>
          <a:xfrm>
            <a:off x="1224171" y="1964450"/>
            <a:ext cx="2846179" cy="2332385"/>
            <a:chOff x="1344821" y="1964450"/>
            <a:chExt cx="2846179" cy="2332385"/>
          </a:xfrm>
        </p:grpSpPr>
        <p:sp>
          <p:nvSpPr>
            <p:cNvPr id="295" name="矩形: 圓角 294">
              <a:extLst>
                <a:ext uri="{FF2B5EF4-FFF2-40B4-BE49-F238E27FC236}">
                  <a16:creationId xmlns:a16="http://schemas.microsoft.com/office/drawing/2014/main" id="{D0236F93-0710-B3A1-E73D-49835B7098C3}"/>
                </a:ext>
              </a:extLst>
            </p:cNvPr>
            <p:cNvSpPr/>
            <p:nvPr/>
          </p:nvSpPr>
          <p:spPr>
            <a:xfrm>
              <a:off x="1511300" y="2146588"/>
              <a:ext cx="2520950" cy="338554"/>
            </a:xfrm>
            <a:prstGeom prst="roundRect">
              <a:avLst>
                <a:gd name="adj" fmla="val 12586"/>
              </a:avLst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AF56C307-AD54-E976-E98B-3BCF55E59942}"/>
                </a:ext>
              </a:extLst>
            </p:cNvPr>
            <p:cNvSpPr txBox="1"/>
            <p:nvPr/>
          </p:nvSpPr>
          <p:spPr>
            <a:xfrm>
              <a:off x="2145054" y="1964450"/>
              <a:ext cx="1245712" cy="374571"/>
            </a:xfrm>
            <a:prstGeom prst="roundRect">
              <a:avLst>
                <a:gd name="adj" fmla="val 9038"/>
              </a:avLst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可視化界面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91" name="群組 290">
              <a:extLst>
                <a:ext uri="{FF2B5EF4-FFF2-40B4-BE49-F238E27FC236}">
                  <a16:creationId xmlns:a16="http://schemas.microsoft.com/office/drawing/2014/main" id="{3438B488-8E6E-05F4-4549-AB3FA070B8B6}"/>
                </a:ext>
              </a:extLst>
            </p:cNvPr>
            <p:cNvGrpSpPr/>
            <p:nvPr/>
          </p:nvGrpSpPr>
          <p:grpSpPr>
            <a:xfrm>
              <a:off x="1344821" y="2281585"/>
              <a:ext cx="2846179" cy="2015250"/>
              <a:chOff x="3372609" y="2041955"/>
              <a:chExt cx="2531413" cy="179237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E6B905B-06AC-F29E-147B-AA3C8A744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92419" y="2061005"/>
                <a:ext cx="2491794" cy="1434670"/>
              </a:xfrm>
              <a:prstGeom prst="roundRect">
                <a:avLst>
                  <a:gd name="adj" fmla="val 505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90" name="圖片 289">
                <a:extLst>
                  <a:ext uri="{FF2B5EF4-FFF2-40B4-BE49-F238E27FC236}">
                    <a16:creationId xmlns:a16="http://schemas.microsoft.com/office/drawing/2014/main" id="{A4868887-511D-25CE-9907-B18A3767B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2609" y="2041955"/>
                <a:ext cx="2531413" cy="1792379"/>
              </a:xfrm>
              <a:prstGeom prst="rect">
                <a:avLst/>
              </a:prstGeom>
            </p:spPr>
          </p:pic>
        </p:grpSp>
      </p:grpSp>
      <p:grpSp>
        <p:nvGrpSpPr>
          <p:cNvPr id="393" name="群組 392">
            <a:extLst>
              <a:ext uri="{FF2B5EF4-FFF2-40B4-BE49-F238E27FC236}">
                <a16:creationId xmlns:a16="http://schemas.microsoft.com/office/drawing/2014/main" id="{258789FD-90A4-0DB3-45B9-72A294810F64}"/>
              </a:ext>
            </a:extLst>
          </p:cNvPr>
          <p:cNvGrpSpPr/>
          <p:nvPr/>
        </p:nvGrpSpPr>
        <p:grpSpPr>
          <a:xfrm>
            <a:off x="2149578" y="3050858"/>
            <a:ext cx="2535677" cy="1194741"/>
            <a:chOff x="2149578" y="3050858"/>
            <a:chExt cx="2535677" cy="1194741"/>
          </a:xfrm>
        </p:grpSpPr>
        <p:sp>
          <p:nvSpPr>
            <p:cNvPr id="314" name="矩形: 圓角 313">
              <a:extLst>
                <a:ext uri="{FF2B5EF4-FFF2-40B4-BE49-F238E27FC236}">
                  <a16:creationId xmlns:a16="http://schemas.microsoft.com/office/drawing/2014/main" id="{1CF0308F-2F16-7D70-38AA-CA56F95016EB}"/>
                </a:ext>
              </a:extLst>
            </p:cNvPr>
            <p:cNvSpPr/>
            <p:nvPr/>
          </p:nvSpPr>
          <p:spPr>
            <a:xfrm>
              <a:off x="2149578" y="3126728"/>
              <a:ext cx="995363" cy="351772"/>
            </a:xfrm>
            <a:prstGeom prst="roundRect">
              <a:avLst>
                <a:gd name="adj" fmla="val 12586"/>
              </a:avLst>
            </a:prstGeom>
            <a:noFill/>
            <a:ln w="28575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392" name="群組 391">
              <a:extLst>
                <a:ext uri="{FF2B5EF4-FFF2-40B4-BE49-F238E27FC236}">
                  <a16:creationId xmlns:a16="http://schemas.microsoft.com/office/drawing/2014/main" id="{267E6732-CE0C-5F49-1D80-C55F02D9FFC1}"/>
                </a:ext>
              </a:extLst>
            </p:cNvPr>
            <p:cNvGrpSpPr/>
            <p:nvPr/>
          </p:nvGrpSpPr>
          <p:grpSpPr>
            <a:xfrm>
              <a:off x="3043968" y="3050858"/>
              <a:ext cx="1641287" cy="1194741"/>
              <a:chOff x="3043968" y="3050858"/>
              <a:chExt cx="1641287" cy="1194741"/>
            </a:xfrm>
          </p:grpSpPr>
          <p:cxnSp>
            <p:nvCxnSpPr>
              <p:cNvPr id="375" name="直線接點 374">
                <a:extLst>
                  <a:ext uri="{FF2B5EF4-FFF2-40B4-BE49-F238E27FC236}">
                    <a16:creationId xmlns:a16="http://schemas.microsoft.com/office/drawing/2014/main" id="{79E6F31A-2897-B352-1627-B515C6420B24}"/>
                  </a:ext>
                </a:extLst>
              </p:cNvPr>
              <p:cNvCxnSpPr>
                <a:cxnSpLocks/>
                <a:stCxn id="378" idx="4"/>
                <a:endCxn id="378" idx="5"/>
              </p:cNvCxnSpPr>
              <p:nvPr/>
            </p:nvCxnSpPr>
            <p:spPr>
              <a:xfrm>
                <a:off x="3129600" y="3130726"/>
                <a:ext cx="1389854" cy="880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線接點 375">
                <a:extLst>
                  <a:ext uri="{FF2B5EF4-FFF2-40B4-BE49-F238E27FC236}">
                    <a16:creationId xmlns:a16="http://schemas.microsoft.com/office/drawing/2014/main" id="{5256C1DF-9078-CF8D-C094-C49D85774993}"/>
                  </a:ext>
                </a:extLst>
              </p:cNvPr>
              <p:cNvCxnSpPr>
                <a:cxnSpLocks/>
                <a:endCxn id="378" idx="0"/>
              </p:cNvCxnSpPr>
              <p:nvPr/>
            </p:nvCxnSpPr>
            <p:spPr>
              <a:xfrm>
                <a:off x="3141132" y="3496096"/>
                <a:ext cx="1376214" cy="7495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梯形 377">
                <a:extLst>
                  <a:ext uri="{FF2B5EF4-FFF2-40B4-BE49-F238E27FC236}">
                    <a16:creationId xmlns:a16="http://schemas.microsoft.com/office/drawing/2014/main" id="{B141E15B-0AD3-0CF7-5D1B-4EB664A5D491}"/>
                  </a:ext>
                </a:extLst>
              </p:cNvPr>
              <p:cNvSpPr/>
              <p:nvPr/>
            </p:nvSpPr>
            <p:spPr>
              <a:xfrm rot="17160000">
                <a:off x="3370776" y="2724050"/>
                <a:ext cx="987672" cy="1641287"/>
              </a:xfrm>
              <a:custGeom>
                <a:avLst/>
                <a:gdLst>
                  <a:gd name="connsiteX0" fmla="*/ 0 w 595105"/>
                  <a:gd name="connsiteY0" fmla="*/ 1442839 h 1442839"/>
                  <a:gd name="connsiteX1" fmla="*/ 148776 w 595105"/>
                  <a:gd name="connsiteY1" fmla="*/ 0 h 1442839"/>
                  <a:gd name="connsiteX2" fmla="*/ 446329 w 595105"/>
                  <a:gd name="connsiteY2" fmla="*/ 0 h 1442839"/>
                  <a:gd name="connsiteX3" fmla="*/ 595105 w 595105"/>
                  <a:gd name="connsiteY3" fmla="*/ 1442839 h 1442839"/>
                  <a:gd name="connsiteX4" fmla="*/ 0 w 595105"/>
                  <a:gd name="connsiteY4" fmla="*/ 1442839 h 1442839"/>
                  <a:gd name="connsiteX0" fmla="*/ 0 w 680472"/>
                  <a:gd name="connsiteY0" fmla="*/ 1447500 h 1447500"/>
                  <a:gd name="connsiteX1" fmla="*/ 234143 w 680472"/>
                  <a:gd name="connsiteY1" fmla="*/ 0 h 1447500"/>
                  <a:gd name="connsiteX2" fmla="*/ 531696 w 680472"/>
                  <a:gd name="connsiteY2" fmla="*/ 0 h 1447500"/>
                  <a:gd name="connsiteX3" fmla="*/ 680472 w 680472"/>
                  <a:gd name="connsiteY3" fmla="*/ 1442839 h 1447500"/>
                  <a:gd name="connsiteX4" fmla="*/ 0 w 680472"/>
                  <a:gd name="connsiteY4" fmla="*/ 1447500 h 1447500"/>
                  <a:gd name="connsiteX0" fmla="*/ 0 w 686650"/>
                  <a:gd name="connsiteY0" fmla="*/ 1486428 h 1486428"/>
                  <a:gd name="connsiteX1" fmla="*/ 240321 w 686650"/>
                  <a:gd name="connsiteY1" fmla="*/ 0 h 1486428"/>
                  <a:gd name="connsiteX2" fmla="*/ 537874 w 686650"/>
                  <a:gd name="connsiteY2" fmla="*/ 0 h 1486428"/>
                  <a:gd name="connsiteX3" fmla="*/ 686650 w 686650"/>
                  <a:gd name="connsiteY3" fmla="*/ 1442839 h 1486428"/>
                  <a:gd name="connsiteX4" fmla="*/ 0 w 686650"/>
                  <a:gd name="connsiteY4" fmla="*/ 1486428 h 1486428"/>
                  <a:gd name="connsiteX0" fmla="*/ 0 w 967729"/>
                  <a:gd name="connsiteY0" fmla="*/ 1486428 h 1486428"/>
                  <a:gd name="connsiteX1" fmla="*/ 240321 w 967729"/>
                  <a:gd name="connsiteY1" fmla="*/ 0 h 1486428"/>
                  <a:gd name="connsiteX2" fmla="*/ 537874 w 967729"/>
                  <a:gd name="connsiteY2" fmla="*/ 0 h 1486428"/>
                  <a:gd name="connsiteX3" fmla="*/ 967729 w 967729"/>
                  <a:gd name="connsiteY3" fmla="*/ 1213608 h 1486428"/>
                  <a:gd name="connsiteX4" fmla="*/ 0 w 967729"/>
                  <a:gd name="connsiteY4" fmla="*/ 1486428 h 1486428"/>
                  <a:gd name="connsiteX0" fmla="*/ 0 w 967729"/>
                  <a:gd name="connsiteY0" fmla="*/ 1594415 h 1594415"/>
                  <a:gd name="connsiteX1" fmla="*/ 240321 w 967729"/>
                  <a:gd name="connsiteY1" fmla="*/ 107987 h 1594415"/>
                  <a:gd name="connsiteX2" fmla="*/ 586181 w 967729"/>
                  <a:gd name="connsiteY2" fmla="*/ 0 h 1594415"/>
                  <a:gd name="connsiteX3" fmla="*/ 967729 w 967729"/>
                  <a:gd name="connsiteY3" fmla="*/ 1321595 h 1594415"/>
                  <a:gd name="connsiteX4" fmla="*/ 0 w 967729"/>
                  <a:gd name="connsiteY4" fmla="*/ 1594415 h 1594415"/>
                  <a:gd name="connsiteX0" fmla="*/ 0 w 961837"/>
                  <a:gd name="connsiteY0" fmla="*/ 1594415 h 1594415"/>
                  <a:gd name="connsiteX1" fmla="*/ 240321 w 961837"/>
                  <a:gd name="connsiteY1" fmla="*/ 107987 h 1594415"/>
                  <a:gd name="connsiteX2" fmla="*/ 586181 w 961837"/>
                  <a:gd name="connsiteY2" fmla="*/ 0 h 1594415"/>
                  <a:gd name="connsiteX3" fmla="*/ 961837 w 961837"/>
                  <a:gd name="connsiteY3" fmla="*/ 1318330 h 1594415"/>
                  <a:gd name="connsiteX4" fmla="*/ 0 w 961837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86181 w 968384"/>
                  <a:gd name="connsiteY2" fmla="*/ 0 h 1594415"/>
                  <a:gd name="connsiteX3" fmla="*/ 968384 w 968384"/>
                  <a:gd name="connsiteY3" fmla="*/ 1323883 h 1594415"/>
                  <a:gd name="connsiteX4" fmla="*/ 0 w 968384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615495 h 1615495"/>
                  <a:gd name="connsiteX1" fmla="*/ 241937 w 968384"/>
                  <a:gd name="connsiteY1" fmla="*/ 108786 h 1615495"/>
                  <a:gd name="connsiteX2" fmla="*/ 277708 w 968384"/>
                  <a:gd name="connsiteY2" fmla="*/ 113823 h 1615495"/>
                  <a:gd name="connsiteX3" fmla="*/ 545202 w 968384"/>
                  <a:gd name="connsiteY3" fmla="*/ 44553 h 1615495"/>
                  <a:gd name="connsiteX4" fmla="*/ 586181 w 968384"/>
                  <a:gd name="connsiteY4" fmla="*/ 21080 h 1615495"/>
                  <a:gd name="connsiteX5" fmla="*/ 968384 w 968384"/>
                  <a:gd name="connsiteY5" fmla="*/ 1344963 h 1615495"/>
                  <a:gd name="connsiteX6" fmla="*/ 0 w 968384"/>
                  <a:gd name="connsiteY6" fmla="*/ 1615495 h 161549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0 w 968384"/>
                  <a:gd name="connsiteY6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64536 w 968384"/>
                  <a:gd name="connsiteY6" fmla="*/ 1560926 h 1594415"/>
                  <a:gd name="connsiteX7" fmla="*/ 0 w 968384"/>
                  <a:gd name="connsiteY7" fmla="*/ 1594415 h 1594415"/>
                  <a:gd name="connsiteX0" fmla="*/ 0 w 1012957"/>
                  <a:gd name="connsiteY0" fmla="*/ 1594415 h 1594415"/>
                  <a:gd name="connsiteX1" fmla="*/ 241937 w 1012957"/>
                  <a:gd name="connsiteY1" fmla="*/ 87706 h 1594415"/>
                  <a:gd name="connsiteX2" fmla="*/ 277708 w 1012957"/>
                  <a:gd name="connsiteY2" fmla="*/ 92743 h 1594415"/>
                  <a:gd name="connsiteX3" fmla="*/ 545202 w 1012957"/>
                  <a:gd name="connsiteY3" fmla="*/ 23473 h 1594415"/>
                  <a:gd name="connsiteX4" fmla="*/ 586181 w 1012957"/>
                  <a:gd name="connsiteY4" fmla="*/ 0 h 1594415"/>
                  <a:gd name="connsiteX5" fmla="*/ 968384 w 1012957"/>
                  <a:gd name="connsiteY5" fmla="*/ 1323883 h 1594415"/>
                  <a:gd name="connsiteX6" fmla="*/ 902649 w 1012957"/>
                  <a:gd name="connsiteY6" fmla="*/ 1330510 h 1594415"/>
                  <a:gd name="connsiteX7" fmla="*/ 64536 w 1012957"/>
                  <a:gd name="connsiteY7" fmla="*/ 1560926 h 1594415"/>
                  <a:gd name="connsiteX8" fmla="*/ 0 w 1012957"/>
                  <a:gd name="connsiteY8" fmla="*/ 1594415 h 1594415"/>
                  <a:gd name="connsiteX0" fmla="*/ 0 w 985529"/>
                  <a:gd name="connsiteY0" fmla="*/ 1594415 h 1594415"/>
                  <a:gd name="connsiteX1" fmla="*/ 241937 w 985529"/>
                  <a:gd name="connsiteY1" fmla="*/ 87706 h 1594415"/>
                  <a:gd name="connsiteX2" fmla="*/ 277708 w 985529"/>
                  <a:gd name="connsiteY2" fmla="*/ 92743 h 1594415"/>
                  <a:gd name="connsiteX3" fmla="*/ 545202 w 985529"/>
                  <a:gd name="connsiteY3" fmla="*/ 23473 h 1594415"/>
                  <a:gd name="connsiteX4" fmla="*/ 586181 w 985529"/>
                  <a:gd name="connsiteY4" fmla="*/ 0 h 1594415"/>
                  <a:gd name="connsiteX5" fmla="*/ 968384 w 985529"/>
                  <a:gd name="connsiteY5" fmla="*/ 1323883 h 1594415"/>
                  <a:gd name="connsiteX6" fmla="*/ 902649 w 985529"/>
                  <a:gd name="connsiteY6" fmla="*/ 1330510 h 1594415"/>
                  <a:gd name="connsiteX7" fmla="*/ 64536 w 985529"/>
                  <a:gd name="connsiteY7" fmla="*/ 1560926 h 1594415"/>
                  <a:gd name="connsiteX8" fmla="*/ 0 w 985529"/>
                  <a:gd name="connsiteY8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902649 w 968384"/>
                  <a:gd name="connsiteY6" fmla="*/ 1330510 h 1594415"/>
                  <a:gd name="connsiteX7" fmla="*/ 64536 w 968384"/>
                  <a:gd name="connsiteY7" fmla="*/ 1560926 h 1594415"/>
                  <a:gd name="connsiteX8" fmla="*/ 0 w 968384"/>
                  <a:gd name="connsiteY8" fmla="*/ 1594415 h 1594415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167525 w 1071373"/>
                  <a:gd name="connsiteY7" fmla="*/ 156092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922577 w 1071373"/>
                  <a:gd name="connsiteY6" fmla="*/ 135185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7672" h="1641287">
                    <a:moveTo>
                      <a:pt x="0" y="1641287"/>
                    </a:moveTo>
                    <a:lnTo>
                      <a:pt x="344926" y="87706"/>
                    </a:lnTo>
                    <a:cubicBezTo>
                      <a:pt x="365452" y="94599"/>
                      <a:pt x="330153" y="103449"/>
                      <a:pt x="380697" y="92743"/>
                    </a:cubicBezTo>
                    <a:cubicBezTo>
                      <a:pt x="431241" y="82038"/>
                      <a:pt x="595632" y="36369"/>
                      <a:pt x="648191" y="23473"/>
                    </a:cubicBezTo>
                    <a:lnTo>
                      <a:pt x="689170" y="0"/>
                    </a:lnTo>
                    <a:lnTo>
                      <a:pt x="987672" y="1360270"/>
                    </a:lnTo>
                    <a:cubicBezTo>
                      <a:pt x="947902" y="1350094"/>
                      <a:pt x="953213" y="1351709"/>
                      <a:pt x="922577" y="1351850"/>
                    </a:cubicBezTo>
                    <a:cubicBezTo>
                      <a:pt x="771936" y="1391357"/>
                      <a:pt x="208700" y="1554880"/>
                      <a:pt x="56676" y="1597666"/>
                    </a:cubicBezTo>
                    <a:lnTo>
                      <a:pt x="0" y="1641287"/>
                    </a:lnTo>
                    <a:close/>
                  </a:path>
                </a:pathLst>
              </a:custGeom>
              <a:solidFill>
                <a:srgbClr val="C8003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394" name="群組 393">
            <a:extLst>
              <a:ext uri="{FF2B5EF4-FFF2-40B4-BE49-F238E27FC236}">
                <a16:creationId xmlns:a16="http://schemas.microsoft.com/office/drawing/2014/main" id="{8519CBB9-C1D5-4B12-F9AE-12736917DFD3}"/>
              </a:ext>
            </a:extLst>
          </p:cNvPr>
          <p:cNvGrpSpPr/>
          <p:nvPr/>
        </p:nvGrpSpPr>
        <p:grpSpPr>
          <a:xfrm>
            <a:off x="4279900" y="949673"/>
            <a:ext cx="4773113" cy="472485"/>
            <a:chOff x="-2784452" y="742520"/>
            <a:chExt cx="4773113" cy="472485"/>
          </a:xfrm>
        </p:grpSpPr>
        <p:grpSp>
          <p:nvGrpSpPr>
            <p:cNvPr id="395" name="群組 394">
              <a:extLst>
                <a:ext uri="{FF2B5EF4-FFF2-40B4-BE49-F238E27FC236}">
                  <a16:creationId xmlns:a16="http://schemas.microsoft.com/office/drawing/2014/main" id="{294EF64A-3250-9788-5F28-6D6D95595C02}"/>
                </a:ext>
              </a:extLst>
            </p:cNvPr>
            <p:cNvGrpSpPr/>
            <p:nvPr/>
          </p:nvGrpSpPr>
          <p:grpSpPr>
            <a:xfrm flipV="1">
              <a:off x="-2784452" y="864753"/>
              <a:ext cx="4773113" cy="350252"/>
              <a:chOff x="-6633621" y="5544036"/>
              <a:chExt cx="14602906" cy="1071563"/>
            </a:xfrm>
          </p:grpSpPr>
          <p:sp>
            <p:nvSpPr>
              <p:cNvPr id="397" name="Line 20">
                <a:extLst>
                  <a:ext uri="{FF2B5EF4-FFF2-40B4-BE49-F238E27FC236}">
                    <a16:creationId xmlns:a16="http://schemas.microsoft.com/office/drawing/2014/main" id="{E4AED352-42F3-40B9-FA84-C2DAD41685A0}"/>
                  </a:ext>
                </a:extLst>
              </p:cNvPr>
              <p:cNvSpPr/>
              <p:nvPr/>
            </p:nvSpPr>
            <p:spPr bwMode="auto">
              <a:xfrm>
                <a:off x="-6633621" y="6186490"/>
                <a:ext cx="1350044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98" name="Freeform 1001">
                <a:extLst>
                  <a:ext uri="{FF2B5EF4-FFF2-40B4-BE49-F238E27FC236}">
                    <a16:creationId xmlns:a16="http://schemas.microsoft.com/office/drawing/2014/main" id="{86797E66-4AFC-F4FC-A841-8302D7C64AA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Freeform 1002">
                <a:extLst>
                  <a:ext uri="{FF2B5EF4-FFF2-40B4-BE49-F238E27FC236}">
                    <a16:creationId xmlns:a16="http://schemas.microsoft.com/office/drawing/2014/main" id="{0DA25CFB-837F-27BD-D5EC-D1215615DCFF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0" name="Freeform 1003">
                <a:extLst>
                  <a:ext uri="{FF2B5EF4-FFF2-40B4-BE49-F238E27FC236}">
                    <a16:creationId xmlns:a16="http://schemas.microsoft.com/office/drawing/2014/main" id="{6D2DD89F-1C2E-44F2-DAAC-153483AC837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2" name="Freeform 1002">
                <a:extLst>
                  <a:ext uri="{FF2B5EF4-FFF2-40B4-BE49-F238E27FC236}">
                    <a16:creationId xmlns:a16="http://schemas.microsoft.com/office/drawing/2014/main" id="{F9733B5C-C591-2534-7E33-193A507F9700}"/>
                  </a:ext>
                </a:extLst>
              </p:cNvPr>
              <p:cNvSpPr/>
              <p:nvPr/>
            </p:nvSpPr>
            <p:spPr bwMode="auto">
              <a:xfrm>
                <a:off x="7098268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3" name="Freeform 1002">
                <a:extLst>
                  <a:ext uri="{FF2B5EF4-FFF2-40B4-BE49-F238E27FC236}">
                    <a16:creationId xmlns:a16="http://schemas.microsoft.com/office/drawing/2014/main" id="{C9ADC201-AA83-5A98-E28E-F9373E5B393D}"/>
                  </a:ext>
                </a:extLst>
              </p:cNvPr>
              <p:cNvSpPr/>
              <p:nvPr/>
            </p:nvSpPr>
            <p:spPr bwMode="auto">
              <a:xfrm>
                <a:off x="7427947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96" name="TextBox 15">
              <a:extLst>
                <a:ext uri="{FF2B5EF4-FFF2-40B4-BE49-F238E27FC236}">
                  <a16:creationId xmlns:a16="http://schemas.microsoft.com/office/drawing/2014/main" id="{E09D5F7E-4B4B-8679-BEFF-0EFF2A89D675}"/>
                </a:ext>
              </a:extLst>
            </p:cNvPr>
            <p:cNvSpPr txBox="1"/>
            <p:nvPr/>
          </p:nvSpPr>
          <p:spPr>
            <a:xfrm>
              <a:off x="-2225844" y="742520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新管理指標的運用：影像與數據對照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9" name="TextBox 15">
            <a:extLst>
              <a:ext uri="{FF2B5EF4-FFF2-40B4-BE49-F238E27FC236}">
                <a16:creationId xmlns:a16="http://schemas.microsoft.com/office/drawing/2014/main" id="{7B932412-9AF5-4CF4-F1E3-2C51F91D68B5}"/>
              </a:ext>
            </a:extLst>
          </p:cNvPr>
          <p:cNvSpPr txBox="1"/>
          <p:nvPr/>
        </p:nvSpPr>
        <p:spPr>
          <a:xfrm>
            <a:off x="5985536" y="1377281"/>
            <a:ext cx="1245712" cy="283103"/>
          </a:xfrm>
          <a:prstGeom prst="roundRect">
            <a:avLst>
              <a:gd name="adj" fmla="val 9038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斑馬紋影像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62" name="群組 461">
            <a:extLst>
              <a:ext uri="{FF2B5EF4-FFF2-40B4-BE49-F238E27FC236}">
                <a16:creationId xmlns:a16="http://schemas.microsoft.com/office/drawing/2014/main" id="{DAF4AA2F-1C95-3343-8EC4-E9FA601D6B55}"/>
              </a:ext>
            </a:extLst>
          </p:cNvPr>
          <p:cNvGrpSpPr/>
          <p:nvPr/>
        </p:nvGrpSpPr>
        <p:grpSpPr>
          <a:xfrm>
            <a:off x="4503410" y="3223555"/>
            <a:ext cx="4179422" cy="1232257"/>
            <a:chOff x="4503410" y="3223555"/>
            <a:chExt cx="4179422" cy="1232257"/>
          </a:xfrm>
        </p:grpSpPr>
        <p:grpSp>
          <p:nvGrpSpPr>
            <p:cNvPr id="373" name="群組 372">
              <a:extLst>
                <a:ext uri="{FF2B5EF4-FFF2-40B4-BE49-F238E27FC236}">
                  <a16:creationId xmlns:a16="http://schemas.microsoft.com/office/drawing/2014/main" id="{9A3E281E-6AE4-734C-770C-031AF6EC905C}"/>
                </a:ext>
              </a:extLst>
            </p:cNvPr>
            <p:cNvGrpSpPr/>
            <p:nvPr/>
          </p:nvGrpSpPr>
          <p:grpSpPr>
            <a:xfrm>
              <a:off x="4503410" y="3223555"/>
              <a:ext cx="4179422" cy="1019484"/>
              <a:chOff x="4503410" y="3126727"/>
              <a:chExt cx="4179422" cy="1019484"/>
            </a:xfrm>
          </p:grpSpPr>
          <p:pic>
            <p:nvPicPr>
              <p:cNvPr id="313" name="圖片 312">
                <a:extLst>
                  <a:ext uri="{FF2B5EF4-FFF2-40B4-BE49-F238E27FC236}">
                    <a16:creationId xmlns:a16="http://schemas.microsoft.com/office/drawing/2014/main" id="{A620501F-12DD-221D-B1F2-F92A15CE8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6662" t="25288" r="13290" b="1893"/>
              <a:stretch/>
            </p:blipFill>
            <p:spPr>
              <a:xfrm>
                <a:off x="4503410" y="3126727"/>
                <a:ext cx="4179422" cy="1019484"/>
              </a:xfrm>
              <a:prstGeom prst="roundRect">
                <a:avLst>
                  <a:gd name="adj" fmla="val 6279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chemeClr val="accent5"/>
                </a:solidFill>
              </a:ln>
              <a:effectLst/>
            </p:spPr>
          </p:pic>
          <p:sp>
            <p:nvSpPr>
              <p:cNvPr id="358" name="矩形: 圓角 357">
                <a:extLst>
                  <a:ext uri="{FF2B5EF4-FFF2-40B4-BE49-F238E27FC236}">
                    <a16:creationId xmlns:a16="http://schemas.microsoft.com/office/drawing/2014/main" id="{31C29C3D-47CA-8A95-847F-8B2ADCCAC583}"/>
                  </a:ext>
                </a:extLst>
              </p:cNvPr>
              <p:cNvSpPr/>
              <p:nvPr/>
            </p:nvSpPr>
            <p:spPr>
              <a:xfrm>
                <a:off x="4572000" y="3153875"/>
                <a:ext cx="678705" cy="135335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0" name="矩形: 圓角 359">
                <a:extLst>
                  <a:ext uri="{FF2B5EF4-FFF2-40B4-BE49-F238E27FC236}">
                    <a16:creationId xmlns:a16="http://schemas.microsoft.com/office/drawing/2014/main" id="{B5E37135-4225-7582-0FFF-59E929AE9D93}"/>
                  </a:ext>
                </a:extLst>
              </p:cNvPr>
              <p:cNvSpPr/>
              <p:nvPr/>
            </p:nvSpPr>
            <p:spPr>
              <a:xfrm>
                <a:off x="5410549" y="3397750"/>
                <a:ext cx="354818" cy="563266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2" name="矩形: 圓角 361">
                <a:extLst>
                  <a:ext uri="{FF2B5EF4-FFF2-40B4-BE49-F238E27FC236}">
                    <a16:creationId xmlns:a16="http://schemas.microsoft.com/office/drawing/2014/main" id="{35D836C3-7825-0115-6950-1CD430D1458C}"/>
                  </a:ext>
                </a:extLst>
              </p:cNvPr>
              <p:cNvSpPr/>
              <p:nvPr/>
            </p:nvSpPr>
            <p:spPr>
              <a:xfrm>
                <a:off x="5889363" y="3289210"/>
                <a:ext cx="812018" cy="40014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66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4" name="矩形: 圓角 363">
                <a:extLst>
                  <a:ext uri="{FF2B5EF4-FFF2-40B4-BE49-F238E27FC236}">
                    <a16:creationId xmlns:a16="http://schemas.microsoft.com/office/drawing/2014/main" id="{E1E8A43B-F6EF-49D7-4BEA-C703EDD6927C}"/>
                  </a:ext>
                </a:extLst>
              </p:cNvPr>
              <p:cNvSpPr/>
              <p:nvPr/>
            </p:nvSpPr>
            <p:spPr>
              <a:xfrm>
                <a:off x="6825377" y="3415000"/>
                <a:ext cx="1770740" cy="27000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461" name="TextBox 15">
              <a:extLst>
                <a:ext uri="{FF2B5EF4-FFF2-40B4-BE49-F238E27FC236}">
                  <a16:creationId xmlns:a16="http://schemas.microsoft.com/office/drawing/2014/main" id="{2A1145E7-3E46-384B-E106-6C8DB332B3F1}"/>
                </a:ext>
              </a:extLst>
            </p:cNvPr>
            <p:cNvSpPr txBox="1"/>
            <p:nvPr/>
          </p:nvSpPr>
          <p:spPr>
            <a:xfrm>
              <a:off x="5985536" y="4172709"/>
              <a:ext cx="1245712" cy="283103"/>
            </a:xfrm>
            <a:prstGeom prst="roundRect">
              <a:avLst>
                <a:gd name="adj" fmla="val 903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5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數據化曲線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4" name="群組 453">
            <a:extLst>
              <a:ext uri="{FF2B5EF4-FFF2-40B4-BE49-F238E27FC236}">
                <a16:creationId xmlns:a16="http://schemas.microsoft.com/office/drawing/2014/main" id="{E61FEFCE-820B-4AC3-A5C0-3B674A8BA4AE}"/>
              </a:ext>
            </a:extLst>
          </p:cNvPr>
          <p:cNvGrpSpPr/>
          <p:nvPr/>
        </p:nvGrpSpPr>
        <p:grpSpPr>
          <a:xfrm>
            <a:off x="4491027" y="1646920"/>
            <a:ext cx="988797" cy="1635488"/>
            <a:chOff x="4491027" y="1646920"/>
            <a:chExt cx="988797" cy="1635488"/>
          </a:xfrm>
        </p:grpSpPr>
        <p:grpSp>
          <p:nvGrpSpPr>
            <p:cNvPr id="372" name="群組 371">
              <a:extLst>
                <a:ext uri="{FF2B5EF4-FFF2-40B4-BE49-F238E27FC236}">
                  <a16:creationId xmlns:a16="http://schemas.microsoft.com/office/drawing/2014/main" id="{88090D3E-F508-4A3B-E195-6F9D4EC8CB21}"/>
                </a:ext>
              </a:extLst>
            </p:cNvPr>
            <p:cNvGrpSpPr/>
            <p:nvPr/>
          </p:nvGrpSpPr>
          <p:grpSpPr>
            <a:xfrm>
              <a:off x="4491027" y="1646920"/>
              <a:ext cx="988797" cy="1275310"/>
              <a:chOff x="4491027" y="1531093"/>
              <a:chExt cx="988797" cy="1275310"/>
            </a:xfrm>
          </p:grpSpPr>
          <p:pic>
            <p:nvPicPr>
              <p:cNvPr id="315" name="圖片 314">
                <a:extLst>
                  <a:ext uri="{FF2B5EF4-FFF2-40B4-BE49-F238E27FC236}">
                    <a16:creationId xmlns:a16="http://schemas.microsoft.com/office/drawing/2014/main" id="{92DFA969-E970-4634-0D9E-9048C3FDC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9283" t="3189" r="32206" b="1998"/>
              <a:stretch/>
            </p:blipFill>
            <p:spPr>
              <a:xfrm>
                <a:off x="4491027" y="1786919"/>
                <a:ext cx="988797" cy="1019484"/>
              </a:xfrm>
              <a:prstGeom prst="rect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321" name="TextBox 15">
                <a:extLst>
                  <a:ext uri="{FF2B5EF4-FFF2-40B4-BE49-F238E27FC236}">
                    <a16:creationId xmlns:a16="http://schemas.microsoft.com/office/drawing/2014/main" id="{FAA0535D-B4C2-1A4B-DD59-8E8C84C0E945}"/>
                  </a:ext>
                </a:extLst>
              </p:cNvPr>
              <p:cNvSpPr txBox="1"/>
              <p:nvPr/>
            </p:nvSpPr>
            <p:spPr>
              <a:xfrm>
                <a:off x="4503409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D53FF"/>
                    </a:solidFill>
                    <a:latin typeface="+mj-ea"/>
                    <a:ea typeface="+mj-ea"/>
                  </a:rPr>
                  <a:t>0.5t</a:t>
                </a:r>
                <a:r>
                  <a:rPr lang="zh-TW" altLang="en-US" sz="1400" b="1" dirty="0">
                    <a:solidFill>
                      <a:srgbClr val="0D53FF"/>
                    </a:solidFill>
                    <a:latin typeface="+mj-ea"/>
                    <a:ea typeface="+mj-ea"/>
                  </a:rPr>
                  <a:t> 生產</a:t>
                </a:r>
                <a:endParaRPr lang="en-US" altLang="zh-TW" sz="1400" b="1" dirty="0">
                  <a:solidFill>
                    <a:srgbClr val="0D53FF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5" name="群組 414">
              <a:extLst>
                <a:ext uri="{FF2B5EF4-FFF2-40B4-BE49-F238E27FC236}">
                  <a16:creationId xmlns:a16="http://schemas.microsoft.com/office/drawing/2014/main" id="{89CB9CEA-D140-2FDC-8DD5-47D6F8E6A2EF}"/>
                </a:ext>
              </a:extLst>
            </p:cNvPr>
            <p:cNvGrpSpPr/>
            <p:nvPr/>
          </p:nvGrpSpPr>
          <p:grpSpPr>
            <a:xfrm>
              <a:off x="4643439" y="2890839"/>
              <a:ext cx="72000" cy="391569"/>
              <a:chOff x="4643439" y="2890839"/>
              <a:chExt cx="72000" cy="391569"/>
            </a:xfrm>
          </p:grpSpPr>
          <p:cxnSp>
            <p:nvCxnSpPr>
              <p:cNvPr id="410" name="直線接點 409">
                <a:extLst>
                  <a:ext uri="{FF2B5EF4-FFF2-40B4-BE49-F238E27FC236}">
                    <a16:creationId xmlns:a16="http://schemas.microsoft.com/office/drawing/2014/main" id="{D5DFE04F-8468-4693-5B3D-EF6101267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4827"/>
                <a:ext cx="0" cy="325876"/>
              </a:xfrm>
              <a:prstGeom prst="line">
                <a:avLst/>
              </a:prstGeom>
              <a:ln w="15875">
                <a:solidFill>
                  <a:srgbClr val="0D5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橢圓 411">
                <a:extLst>
                  <a:ext uri="{FF2B5EF4-FFF2-40B4-BE49-F238E27FC236}">
                    <a16:creationId xmlns:a16="http://schemas.microsoft.com/office/drawing/2014/main" id="{1D4AD328-CDE6-427D-6564-47CFDF72C596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764EBA59-72A6-68B7-6CDE-FD4B0DF5C04E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5" name="群組 454">
            <a:extLst>
              <a:ext uri="{FF2B5EF4-FFF2-40B4-BE49-F238E27FC236}">
                <a16:creationId xmlns:a16="http://schemas.microsoft.com/office/drawing/2014/main" id="{A3616315-C0EE-ABD7-FB45-26880C66006F}"/>
              </a:ext>
            </a:extLst>
          </p:cNvPr>
          <p:cNvGrpSpPr/>
          <p:nvPr/>
        </p:nvGrpSpPr>
        <p:grpSpPr>
          <a:xfrm>
            <a:off x="5559863" y="1646920"/>
            <a:ext cx="988798" cy="1883732"/>
            <a:chOff x="5559863" y="1646920"/>
            <a:chExt cx="988798" cy="1883732"/>
          </a:xfrm>
        </p:grpSpPr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BBC44F5-04B6-2C43-8C9D-4AE8A2DD78D6}"/>
                </a:ext>
              </a:extLst>
            </p:cNvPr>
            <p:cNvGrpSpPr/>
            <p:nvPr/>
          </p:nvGrpSpPr>
          <p:grpSpPr>
            <a:xfrm>
              <a:off x="5559863" y="1646920"/>
              <a:ext cx="988798" cy="1272411"/>
              <a:chOff x="5559863" y="1531093"/>
              <a:chExt cx="988798" cy="1272411"/>
            </a:xfrm>
          </p:grpSpPr>
          <p:pic>
            <p:nvPicPr>
              <p:cNvPr id="335" name="圖片 334">
                <a:extLst>
                  <a:ext uri="{FF2B5EF4-FFF2-40B4-BE49-F238E27FC236}">
                    <a16:creationId xmlns:a16="http://schemas.microsoft.com/office/drawing/2014/main" id="{DE2C2BCF-B95C-DF01-1135-BE31298E6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3182" t="3872" r="2732" b="6311"/>
              <a:stretch/>
            </p:blipFill>
            <p:spPr>
              <a:xfrm>
                <a:off x="5559863" y="1786919"/>
                <a:ext cx="988798" cy="1016585"/>
              </a:xfrm>
              <a:custGeom>
                <a:avLst/>
                <a:gdLst>
                  <a:gd name="connsiteX0" fmla="*/ 0 w 1907268"/>
                  <a:gd name="connsiteY0" fmla="*/ 0 h 1396785"/>
                  <a:gd name="connsiteX1" fmla="*/ 1907268 w 1907268"/>
                  <a:gd name="connsiteY1" fmla="*/ 0 h 1396785"/>
                  <a:gd name="connsiteX2" fmla="*/ 1907268 w 1907268"/>
                  <a:gd name="connsiteY2" fmla="*/ 1396785 h 1396785"/>
                  <a:gd name="connsiteX3" fmla="*/ 0 w 1907268"/>
                  <a:gd name="connsiteY3" fmla="*/ 1396785 h 1396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268" h="1396785">
                    <a:moveTo>
                      <a:pt x="0" y="0"/>
                    </a:moveTo>
                    <a:lnTo>
                      <a:pt x="1907268" y="0"/>
                    </a:lnTo>
                    <a:lnTo>
                      <a:pt x="1907268" y="1396785"/>
                    </a:lnTo>
                    <a:lnTo>
                      <a:pt x="0" y="1396785"/>
                    </a:lnTo>
                    <a:close/>
                  </a:path>
                </a:pathLst>
              </a:custGeom>
              <a:ln w="12700">
                <a:solidFill>
                  <a:srgbClr val="FF0000"/>
                </a:solidFill>
              </a:ln>
            </p:spPr>
          </p:pic>
          <p:sp>
            <p:nvSpPr>
              <p:cNvPr id="343" name="TextBox 15">
                <a:extLst>
                  <a:ext uri="{FF2B5EF4-FFF2-40B4-BE49-F238E27FC236}">
                    <a16:creationId xmlns:a16="http://schemas.microsoft.com/office/drawing/2014/main" id="{2B3BB38E-98AF-1FC8-C44B-B540356F8BA0}"/>
                  </a:ext>
                </a:extLst>
              </p:cNvPr>
              <p:cNvSpPr txBox="1"/>
              <p:nvPr/>
            </p:nvSpPr>
            <p:spPr>
              <a:xfrm>
                <a:off x="5587958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 初期</a:t>
                </a:r>
                <a:endParaRPr lang="en-US" altLang="zh-TW" sz="14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6" name="群組 415">
              <a:extLst>
                <a:ext uri="{FF2B5EF4-FFF2-40B4-BE49-F238E27FC236}">
                  <a16:creationId xmlns:a16="http://schemas.microsoft.com/office/drawing/2014/main" id="{DF06F170-68CC-3AC6-9C92-8853934CABCF}"/>
                </a:ext>
              </a:extLst>
            </p:cNvPr>
            <p:cNvGrpSpPr/>
            <p:nvPr/>
          </p:nvGrpSpPr>
          <p:grpSpPr>
            <a:xfrm>
              <a:off x="5636833" y="2886716"/>
              <a:ext cx="72000" cy="643936"/>
              <a:chOff x="4643439" y="2638472"/>
              <a:chExt cx="72000" cy="643936"/>
            </a:xfrm>
          </p:grpSpPr>
          <p:cxnSp>
            <p:nvCxnSpPr>
              <p:cNvPr id="417" name="直線接點 416">
                <a:extLst>
                  <a:ext uri="{FF2B5EF4-FFF2-40B4-BE49-F238E27FC236}">
                    <a16:creationId xmlns:a16="http://schemas.microsoft.com/office/drawing/2014/main" id="{2215664D-E92A-EBA2-C239-A7C66059E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F7A2D04C-1C3A-3979-C86A-4466723FE2D7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19" name="橢圓 418">
                <a:extLst>
                  <a:ext uri="{FF2B5EF4-FFF2-40B4-BE49-F238E27FC236}">
                    <a16:creationId xmlns:a16="http://schemas.microsoft.com/office/drawing/2014/main" id="{57F888E9-B504-608B-FE1F-3D085A2293EC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7" name="群組 456">
            <a:extLst>
              <a:ext uri="{FF2B5EF4-FFF2-40B4-BE49-F238E27FC236}">
                <a16:creationId xmlns:a16="http://schemas.microsoft.com/office/drawing/2014/main" id="{5E359215-772E-506B-AFAC-34DDAE97131B}"/>
              </a:ext>
            </a:extLst>
          </p:cNvPr>
          <p:cNvGrpSpPr/>
          <p:nvPr/>
        </p:nvGrpSpPr>
        <p:grpSpPr>
          <a:xfrm>
            <a:off x="7691567" y="1646920"/>
            <a:ext cx="1004642" cy="1883732"/>
            <a:chOff x="7691567" y="1646920"/>
            <a:chExt cx="1004642" cy="1883732"/>
          </a:xfrm>
        </p:grpSpPr>
        <p:grpSp>
          <p:nvGrpSpPr>
            <p:cNvPr id="365" name="群組 364">
              <a:extLst>
                <a:ext uri="{FF2B5EF4-FFF2-40B4-BE49-F238E27FC236}">
                  <a16:creationId xmlns:a16="http://schemas.microsoft.com/office/drawing/2014/main" id="{22FBAF19-2CDF-C30C-BA87-3824E7A5AF63}"/>
                </a:ext>
              </a:extLst>
            </p:cNvPr>
            <p:cNvGrpSpPr/>
            <p:nvPr/>
          </p:nvGrpSpPr>
          <p:grpSpPr>
            <a:xfrm>
              <a:off x="7691567" y="1646920"/>
              <a:ext cx="1004642" cy="1277907"/>
              <a:chOff x="7691567" y="1531093"/>
              <a:chExt cx="1004642" cy="1277907"/>
            </a:xfrm>
          </p:grpSpPr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B7AC713D-76EB-8852-8820-DB1A2E737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3629" t="2229" r="2399" b="3293"/>
              <a:stretch/>
            </p:blipFill>
            <p:spPr>
              <a:xfrm>
                <a:off x="7691567" y="1789461"/>
                <a:ext cx="1004642" cy="1019539"/>
              </a:xfrm>
              <a:custGeom>
                <a:avLst/>
                <a:gdLst>
                  <a:gd name="connsiteX0" fmla="*/ 0 w 1921407"/>
                  <a:gd name="connsiteY0" fmla="*/ 0 h 1413286"/>
                  <a:gd name="connsiteX1" fmla="*/ 1921407 w 1921407"/>
                  <a:gd name="connsiteY1" fmla="*/ 0 h 1413286"/>
                  <a:gd name="connsiteX2" fmla="*/ 1921407 w 1921407"/>
                  <a:gd name="connsiteY2" fmla="*/ 1413286 h 1413286"/>
                  <a:gd name="connsiteX3" fmla="*/ 0 w 1921407"/>
                  <a:gd name="connsiteY3" fmla="*/ 1413286 h 141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1407" h="1413286">
                    <a:moveTo>
                      <a:pt x="0" y="0"/>
                    </a:moveTo>
                    <a:lnTo>
                      <a:pt x="1921407" y="0"/>
                    </a:lnTo>
                    <a:lnTo>
                      <a:pt x="1921407" y="1413286"/>
                    </a:lnTo>
                    <a:lnTo>
                      <a:pt x="0" y="1413286"/>
                    </a:lnTo>
                    <a:close/>
                  </a:path>
                </a:pathLst>
              </a:custGeom>
              <a:ln w="12700">
                <a:solidFill>
                  <a:srgbClr val="00B0F0"/>
                </a:solidFill>
              </a:ln>
            </p:spPr>
          </p:pic>
          <p:sp>
            <p:nvSpPr>
              <p:cNvPr id="348" name="TextBox 15">
                <a:extLst>
                  <a:ext uri="{FF2B5EF4-FFF2-40B4-BE49-F238E27FC236}">
                    <a16:creationId xmlns:a16="http://schemas.microsoft.com/office/drawing/2014/main" id="{66640579-83F0-5BFD-DF56-15EB8FAEC59F}"/>
                  </a:ext>
                </a:extLst>
              </p:cNvPr>
              <p:cNvSpPr txBox="1"/>
              <p:nvPr/>
            </p:nvSpPr>
            <p:spPr>
              <a:xfrm>
                <a:off x="772244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 穩定</a:t>
                </a:r>
                <a:endParaRPr lang="en-US" altLang="zh-TW" sz="1400" b="1" dirty="0">
                  <a:solidFill>
                    <a:srgbClr val="00B0F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21" name="群組 420">
              <a:extLst>
                <a:ext uri="{FF2B5EF4-FFF2-40B4-BE49-F238E27FC236}">
                  <a16:creationId xmlns:a16="http://schemas.microsoft.com/office/drawing/2014/main" id="{D2E7FB6F-C972-6C02-B1BC-C41A834A57A8}"/>
                </a:ext>
              </a:extLst>
            </p:cNvPr>
            <p:cNvGrpSpPr/>
            <p:nvPr/>
          </p:nvGrpSpPr>
          <p:grpSpPr>
            <a:xfrm>
              <a:off x="8043320" y="2886716"/>
              <a:ext cx="72000" cy="643936"/>
              <a:chOff x="4643439" y="2638472"/>
              <a:chExt cx="72000" cy="643936"/>
            </a:xfrm>
          </p:grpSpPr>
          <p:cxnSp>
            <p:nvCxnSpPr>
              <p:cNvPr id="422" name="直線接點 421">
                <a:extLst>
                  <a:ext uri="{FF2B5EF4-FFF2-40B4-BE49-F238E27FC236}">
                    <a16:creationId xmlns:a16="http://schemas.microsoft.com/office/drawing/2014/main" id="{815F7A9A-3E4D-318C-1DFE-D3717C230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3" name="橢圓 422">
                <a:extLst>
                  <a:ext uri="{FF2B5EF4-FFF2-40B4-BE49-F238E27FC236}">
                    <a16:creationId xmlns:a16="http://schemas.microsoft.com/office/drawing/2014/main" id="{94460DC9-1BD4-0B99-9250-48CA794094CF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4771FC37-2335-D6CC-E2F4-D5F2E4842F0D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6" name="群組 455">
            <a:extLst>
              <a:ext uri="{FF2B5EF4-FFF2-40B4-BE49-F238E27FC236}">
                <a16:creationId xmlns:a16="http://schemas.microsoft.com/office/drawing/2014/main" id="{3F0468F7-EFD7-D65A-5E66-F0BA95BB105A}"/>
              </a:ext>
            </a:extLst>
          </p:cNvPr>
          <p:cNvGrpSpPr/>
          <p:nvPr/>
        </p:nvGrpSpPr>
        <p:grpSpPr>
          <a:xfrm>
            <a:off x="6205430" y="1646920"/>
            <a:ext cx="1407749" cy="1768545"/>
            <a:chOff x="6205430" y="1646920"/>
            <a:chExt cx="1407749" cy="1768545"/>
          </a:xfrm>
        </p:grpSpPr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B4F50972-238F-9602-E475-AB067D8AEDF0}"/>
                </a:ext>
              </a:extLst>
            </p:cNvPr>
            <p:cNvGrpSpPr/>
            <p:nvPr/>
          </p:nvGrpSpPr>
          <p:grpSpPr>
            <a:xfrm>
              <a:off x="6626013" y="1646920"/>
              <a:ext cx="987166" cy="1274955"/>
              <a:chOff x="6626013" y="1531093"/>
              <a:chExt cx="987166" cy="1274955"/>
            </a:xfrm>
          </p:grpSpPr>
          <p:pic>
            <p:nvPicPr>
              <p:cNvPr id="346" name="圖片 345">
                <a:extLst>
                  <a:ext uri="{FF2B5EF4-FFF2-40B4-BE49-F238E27FC236}">
                    <a16:creationId xmlns:a16="http://schemas.microsoft.com/office/drawing/2014/main" id="{F7168779-B2A7-D73D-6415-D03260CFA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4637" t="1114" r="1159" b="3913"/>
              <a:stretch/>
            </p:blipFill>
            <p:spPr>
              <a:xfrm>
                <a:off x="6626013" y="1789461"/>
                <a:ext cx="987166" cy="1016587"/>
              </a:xfrm>
              <a:custGeom>
                <a:avLst/>
                <a:gdLst>
                  <a:gd name="connsiteX0" fmla="*/ 0 w 1902618"/>
                  <a:gd name="connsiteY0" fmla="*/ 0 h 1395412"/>
                  <a:gd name="connsiteX1" fmla="*/ 1902618 w 1902618"/>
                  <a:gd name="connsiteY1" fmla="*/ 0 h 1395412"/>
                  <a:gd name="connsiteX2" fmla="*/ 1902618 w 1902618"/>
                  <a:gd name="connsiteY2" fmla="*/ 1395412 h 1395412"/>
                  <a:gd name="connsiteX3" fmla="*/ 0 w 1902618"/>
                  <a:gd name="connsiteY3" fmla="*/ 1395412 h 139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8" h="1395412">
                    <a:moveTo>
                      <a:pt x="0" y="0"/>
                    </a:moveTo>
                    <a:lnTo>
                      <a:pt x="1902618" y="0"/>
                    </a:lnTo>
                    <a:lnTo>
                      <a:pt x="1902618" y="1395412"/>
                    </a:lnTo>
                    <a:lnTo>
                      <a:pt x="0" y="1395412"/>
                    </a:lnTo>
                    <a:close/>
                  </a:path>
                </a:pathLst>
              </a:custGeom>
              <a:ln w="12700">
                <a:solidFill>
                  <a:srgbClr val="FF6600"/>
                </a:solidFill>
              </a:ln>
            </p:spPr>
          </p:pic>
          <p:sp>
            <p:nvSpPr>
              <p:cNvPr id="347" name="TextBox 15">
                <a:extLst>
                  <a:ext uri="{FF2B5EF4-FFF2-40B4-BE49-F238E27FC236}">
                    <a16:creationId xmlns:a16="http://schemas.microsoft.com/office/drawing/2014/main" id="{C2AFABFB-1A3C-103D-E5DE-EB1284511902}"/>
                  </a:ext>
                </a:extLst>
              </p:cNvPr>
              <p:cNvSpPr txBox="1"/>
              <p:nvPr/>
            </p:nvSpPr>
            <p:spPr>
              <a:xfrm>
                <a:off x="664298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66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FF6600"/>
                    </a:solidFill>
                    <a:latin typeface="+mj-ea"/>
                    <a:ea typeface="+mj-ea"/>
                  </a:rPr>
                  <a:t> 跳動</a:t>
                </a:r>
                <a:endParaRPr lang="en-US" altLang="zh-TW" sz="1400" b="1" dirty="0">
                  <a:solidFill>
                    <a:srgbClr val="FF66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30" name="群組 429">
              <a:extLst>
                <a:ext uri="{FF2B5EF4-FFF2-40B4-BE49-F238E27FC236}">
                  <a16:creationId xmlns:a16="http://schemas.microsoft.com/office/drawing/2014/main" id="{1E229F84-CEC4-CFDC-9EB1-E85709323122}"/>
                </a:ext>
              </a:extLst>
            </p:cNvPr>
            <p:cNvGrpSpPr/>
            <p:nvPr/>
          </p:nvGrpSpPr>
          <p:grpSpPr>
            <a:xfrm>
              <a:off x="6205430" y="2890839"/>
              <a:ext cx="749084" cy="524626"/>
              <a:chOff x="3966355" y="2890839"/>
              <a:chExt cx="749084" cy="524626"/>
            </a:xfrm>
          </p:grpSpPr>
          <p:cxnSp>
            <p:nvCxnSpPr>
              <p:cNvPr id="433" name="直線接點 432">
                <a:extLst>
                  <a:ext uri="{FF2B5EF4-FFF2-40B4-BE49-F238E27FC236}">
                    <a16:creationId xmlns:a16="http://schemas.microsoft.com/office/drawing/2014/main" id="{0C80B5D8-416B-E248-7283-70ACBEBCE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8002"/>
                <a:ext cx="0" cy="18720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5" name="橢圓 434">
                <a:extLst>
                  <a:ext uri="{FF2B5EF4-FFF2-40B4-BE49-F238E27FC236}">
                    <a16:creationId xmlns:a16="http://schemas.microsoft.com/office/drawing/2014/main" id="{00F462BC-852D-4B40-EA1D-FB4046942C69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1FF2AE22-7168-2D27-E190-CECF6DF71F6A}"/>
                  </a:ext>
                </a:extLst>
              </p:cNvPr>
              <p:cNvSpPr/>
              <p:nvPr/>
            </p:nvSpPr>
            <p:spPr>
              <a:xfrm>
                <a:off x="3966355" y="33434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45" name="直線接點 444">
                <a:extLst>
                  <a:ext uri="{FF2B5EF4-FFF2-40B4-BE49-F238E27FC236}">
                    <a16:creationId xmlns:a16="http://schemas.microsoft.com/office/drawing/2014/main" id="{9E212F0D-CF1B-6359-5D7E-02D52763A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7592" y="3109535"/>
                <a:ext cx="0" cy="262305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線接點 448">
                <a:extLst>
                  <a:ext uri="{FF2B5EF4-FFF2-40B4-BE49-F238E27FC236}">
                    <a16:creationId xmlns:a16="http://schemas.microsoft.com/office/drawing/2014/main" id="{E72A1384-1258-6CF2-EA64-BAAF3EB832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1241" y="3109535"/>
                <a:ext cx="684000" cy="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67170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弧形 521">
            <a:extLst>
              <a:ext uri="{FF2B5EF4-FFF2-40B4-BE49-F238E27FC236}">
                <a16:creationId xmlns:a16="http://schemas.microsoft.com/office/drawing/2014/main" id="{E33AC8D9-32D7-2F2B-E0DA-41A9638153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07195" y="1347072"/>
            <a:ext cx="2846462" cy="2846462"/>
          </a:xfrm>
          <a:prstGeom prst="arc">
            <a:avLst>
              <a:gd name="adj1" fmla="val 19302253"/>
              <a:gd name="adj2" fmla="val 208667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/>
          </p:cNvSpPr>
          <p:nvPr/>
        </p:nvSpPr>
        <p:spPr>
          <a:xfrm>
            <a:off x="-120502" y="529095"/>
            <a:ext cx="1505478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</a:rPr>
              <a:t>まとめ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8D3863C-B9D2-B8AD-B8C9-06AD460410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91907" y="1352612"/>
            <a:ext cx="2846462" cy="2846462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B6508A7-C61E-EF15-B31F-57F25202DFBA}"/>
              </a:ext>
            </a:extLst>
          </p:cNvPr>
          <p:cNvGrpSpPr/>
          <p:nvPr/>
        </p:nvGrpSpPr>
        <p:grpSpPr>
          <a:xfrm>
            <a:off x="291470" y="1131979"/>
            <a:ext cx="2094050" cy="1658038"/>
            <a:chOff x="291470" y="1036222"/>
            <a:chExt cx="2094050" cy="1658038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FDC67967-EA46-E21D-4866-741E5450B9CF}"/>
                </a:ext>
              </a:extLst>
            </p:cNvPr>
            <p:cNvGrpSpPr/>
            <p:nvPr/>
          </p:nvGrpSpPr>
          <p:grpSpPr>
            <a:xfrm>
              <a:off x="394887" y="1143000"/>
              <a:ext cx="1152066" cy="1152066"/>
              <a:chOff x="578669" y="1143000"/>
              <a:chExt cx="1152066" cy="1152066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6ECFE3DE-AC0D-8D6C-DF1C-A3A79895F5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DD817DDE-132E-5896-B499-79A009ADAD45}"/>
                  </a:ext>
                </a:extLst>
              </p:cNvPr>
              <p:cNvSpPr txBox="1"/>
              <p:nvPr/>
            </p:nvSpPr>
            <p:spPr>
              <a:xfrm>
                <a:off x="600704" y="1256855"/>
                <a:ext cx="11079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影像</a:t>
                </a:r>
                <a:endParaRPr lang="en-US" altLang="zh-TW" sz="2400" b="1" dirty="0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數據化</a:t>
                </a:r>
                <a:endParaRPr lang="en-US" altLang="zh-TW" sz="2400" b="1" dirty="0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7F2D4B7B-31AA-62B4-2E64-8EDB6943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20472481">
              <a:off x="291470" y="1036222"/>
              <a:ext cx="1365622" cy="1365622"/>
            </a:xfrm>
            <a:custGeom>
              <a:avLst/>
              <a:gdLst>
                <a:gd name="connsiteX0" fmla="*/ 0 w 1365622"/>
                <a:gd name="connsiteY0" fmla="*/ 0 h 1365622"/>
                <a:gd name="connsiteX1" fmla="*/ 1365622 w 1365622"/>
                <a:gd name="connsiteY1" fmla="*/ 0 h 1365622"/>
                <a:gd name="connsiteX2" fmla="*/ 1365622 w 1365622"/>
                <a:gd name="connsiteY2" fmla="*/ 682811 h 1365622"/>
                <a:gd name="connsiteX3" fmla="*/ 679450 w 1365622"/>
                <a:gd name="connsiteY3" fmla="*/ 682811 h 1365622"/>
                <a:gd name="connsiteX4" fmla="*/ 679450 w 1365622"/>
                <a:gd name="connsiteY4" fmla="*/ 1365622 h 1365622"/>
                <a:gd name="connsiteX5" fmla="*/ 0 w 1365622"/>
                <a:gd name="connsiteY5" fmla="*/ 1365622 h 136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622" h="1365622">
                  <a:moveTo>
                    <a:pt x="0" y="0"/>
                  </a:moveTo>
                  <a:lnTo>
                    <a:pt x="1365622" y="0"/>
                  </a:lnTo>
                  <a:lnTo>
                    <a:pt x="1365622" y="682811"/>
                  </a:lnTo>
                  <a:lnTo>
                    <a:pt x="679450" y="682811"/>
                  </a:lnTo>
                  <a:lnTo>
                    <a:pt x="679450" y="1365622"/>
                  </a:lnTo>
                  <a:lnTo>
                    <a:pt x="0" y="1365622"/>
                  </a:lnTo>
                  <a:close/>
                </a:path>
              </a:pathLst>
            </a:custGeom>
          </p:spPr>
        </p:pic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FF3BE341-6F07-405F-F341-E42DCFEB72C9}"/>
                </a:ext>
              </a:extLst>
            </p:cNvPr>
            <p:cNvSpPr/>
            <p:nvPr/>
          </p:nvSpPr>
          <p:spPr>
            <a:xfrm>
              <a:off x="1611700" y="1495283"/>
              <a:ext cx="773820" cy="575327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358" h="575327">
                  <a:moveTo>
                    <a:pt x="0" y="0"/>
                  </a:moveTo>
                  <a:cubicBezTo>
                    <a:pt x="108461" y="426045"/>
                    <a:pt x="193654" y="485378"/>
                    <a:pt x="311386" y="547687"/>
                  </a:cubicBezTo>
                  <a:cubicBezTo>
                    <a:pt x="431233" y="602852"/>
                    <a:pt x="554008" y="563363"/>
                    <a:pt x="687358" y="533399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AE399B29-5CF0-27B0-EBD3-178310DC6EA4}"/>
                </a:ext>
              </a:extLst>
            </p:cNvPr>
            <p:cNvSpPr/>
            <p:nvPr/>
          </p:nvSpPr>
          <p:spPr>
            <a:xfrm rot="2533362" flipV="1">
              <a:off x="1234616" y="2203859"/>
              <a:ext cx="786984" cy="490401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46312"/>
                <a:gd name="connsiteX1" fmla="*/ 340917 w 693478"/>
                <a:gd name="connsiteY1" fmla="*/ 468529 h 546312"/>
                <a:gd name="connsiteX2" fmla="*/ 693478 w 693478"/>
                <a:gd name="connsiteY2" fmla="*/ 536437 h 546312"/>
                <a:gd name="connsiteX0" fmla="*/ 0 w 699051"/>
                <a:gd name="connsiteY0" fmla="*/ 0 h 484191"/>
                <a:gd name="connsiteX1" fmla="*/ 340917 w 699051"/>
                <a:gd name="connsiteY1" fmla="*/ 468529 h 484191"/>
                <a:gd name="connsiteX2" fmla="*/ 699051 w 699051"/>
                <a:gd name="connsiteY2" fmla="*/ 387784 h 484191"/>
                <a:gd name="connsiteX0" fmla="*/ 0 w 699051"/>
                <a:gd name="connsiteY0" fmla="*/ 0 h 489627"/>
                <a:gd name="connsiteX1" fmla="*/ 340917 w 699051"/>
                <a:gd name="connsiteY1" fmla="*/ 468529 h 489627"/>
                <a:gd name="connsiteX2" fmla="*/ 699051 w 699051"/>
                <a:gd name="connsiteY2" fmla="*/ 387784 h 489627"/>
                <a:gd name="connsiteX0" fmla="*/ 0 w 699051"/>
                <a:gd name="connsiteY0" fmla="*/ 0 h 490401"/>
                <a:gd name="connsiteX1" fmla="*/ 340917 w 699051"/>
                <a:gd name="connsiteY1" fmla="*/ 468529 h 490401"/>
                <a:gd name="connsiteX2" fmla="*/ 699051 w 699051"/>
                <a:gd name="connsiteY2" fmla="*/ 387784 h 49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051" h="490401">
                  <a:moveTo>
                    <a:pt x="0" y="0"/>
                  </a:moveTo>
                  <a:cubicBezTo>
                    <a:pt x="184956" y="359494"/>
                    <a:pt x="223185" y="406220"/>
                    <a:pt x="340917" y="468529"/>
                  </a:cubicBezTo>
                  <a:cubicBezTo>
                    <a:pt x="460764" y="523694"/>
                    <a:pt x="572285" y="466276"/>
                    <a:pt x="699051" y="387784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8B19A97-0B30-CC05-0CE1-0D25D6EDA325}"/>
              </a:ext>
            </a:extLst>
          </p:cNvPr>
          <p:cNvGrpSpPr/>
          <p:nvPr/>
        </p:nvGrpSpPr>
        <p:grpSpPr>
          <a:xfrm>
            <a:off x="718822" y="2858222"/>
            <a:ext cx="1592972" cy="1844002"/>
            <a:chOff x="902604" y="2762465"/>
            <a:chExt cx="1592972" cy="1844002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6D15AA0-77AC-1746-B46B-E0F328D744FB}"/>
                </a:ext>
              </a:extLst>
            </p:cNvPr>
            <p:cNvGrpSpPr/>
            <p:nvPr/>
          </p:nvGrpSpPr>
          <p:grpSpPr>
            <a:xfrm rot="17750489">
              <a:off x="777089" y="2887980"/>
              <a:ext cx="1844002" cy="1592972"/>
              <a:chOff x="475252" y="1036222"/>
              <a:chExt cx="1844002" cy="1592972"/>
            </a:xfrm>
          </p:grpSpPr>
          <p:pic>
            <p:nvPicPr>
              <p:cNvPr id="460" name="圖片 459">
                <a:extLst>
                  <a:ext uri="{FF2B5EF4-FFF2-40B4-BE49-F238E27FC236}">
                    <a16:creationId xmlns:a16="http://schemas.microsoft.com/office/drawing/2014/main" id="{9F49C2E3-4A82-57BC-0636-FA1898457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 rot="20472481">
                <a:off x="475252" y="1036222"/>
                <a:ext cx="1365622" cy="1365622"/>
              </a:xfrm>
              <a:custGeom>
                <a:avLst/>
                <a:gdLst>
                  <a:gd name="connsiteX0" fmla="*/ 0 w 1365622"/>
                  <a:gd name="connsiteY0" fmla="*/ 0 h 1365622"/>
                  <a:gd name="connsiteX1" fmla="*/ 1365622 w 1365622"/>
                  <a:gd name="connsiteY1" fmla="*/ 0 h 1365622"/>
                  <a:gd name="connsiteX2" fmla="*/ 1365622 w 1365622"/>
                  <a:gd name="connsiteY2" fmla="*/ 682811 h 1365622"/>
                  <a:gd name="connsiteX3" fmla="*/ 679450 w 1365622"/>
                  <a:gd name="connsiteY3" fmla="*/ 682811 h 1365622"/>
                  <a:gd name="connsiteX4" fmla="*/ 679450 w 1365622"/>
                  <a:gd name="connsiteY4" fmla="*/ 1365622 h 1365622"/>
                  <a:gd name="connsiteX5" fmla="*/ 0 w 1365622"/>
                  <a:gd name="connsiteY5" fmla="*/ 1365622 h 136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5622" h="1365622">
                    <a:moveTo>
                      <a:pt x="0" y="0"/>
                    </a:moveTo>
                    <a:lnTo>
                      <a:pt x="1365622" y="0"/>
                    </a:lnTo>
                    <a:lnTo>
                      <a:pt x="1365622" y="682811"/>
                    </a:lnTo>
                    <a:lnTo>
                      <a:pt x="679450" y="682811"/>
                    </a:lnTo>
                    <a:lnTo>
                      <a:pt x="679450" y="1365622"/>
                    </a:lnTo>
                    <a:lnTo>
                      <a:pt x="0" y="1365622"/>
                    </a:lnTo>
                    <a:close/>
                  </a:path>
                </a:pathLst>
              </a:custGeom>
            </p:spPr>
          </p:pic>
          <p:sp>
            <p:nvSpPr>
              <p:cNvPr id="462" name="手繪多邊形: 圖案 461">
                <a:extLst>
                  <a:ext uri="{FF2B5EF4-FFF2-40B4-BE49-F238E27FC236}">
                    <a16:creationId xmlns:a16="http://schemas.microsoft.com/office/drawing/2014/main" id="{E5ABF97D-3A9D-1E37-B0EF-487DE4BE93DC}"/>
                  </a:ext>
                </a:extLst>
              </p:cNvPr>
              <p:cNvSpPr/>
              <p:nvPr/>
            </p:nvSpPr>
            <p:spPr>
              <a:xfrm>
                <a:off x="1795485" y="1495282"/>
                <a:ext cx="523769" cy="524532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36866"/>
                  <a:gd name="connsiteY0" fmla="*/ 0 h 485880"/>
                  <a:gd name="connsiteX1" fmla="*/ 219282 w 636866"/>
                  <a:gd name="connsiteY1" fmla="*/ 457515 h 485880"/>
                  <a:gd name="connsiteX2" fmla="*/ 636866 w 636866"/>
                  <a:gd name="connsiteY2" fmla="*/ 445577 h 485880"/>
                  <a:gd name="connsiteX0" fmla="*/ 0 w 636866"/>
                  <a:gd name="connsiteY0" fmla="*/ 0 h 493494"/>
                  <a:gd name="connsiteX1" fmla="*/ 219282 w 636866"/>
                  <a:gd name="connsiteY1" fmla="*/ 457515 h 493494"/>
                  <a:gd name="connsiteX2" fmla="*/ 636866 w 636866"/>
                  <a:gd name="connsiteY2" fmla="*/ 445577 h 493494"/>
                  <a:gd name="connsiteX0" fmla="*/ 0 w 584342"/>
                  <a:gd name="connsiteY0" fmla="*/ 0 h 506323"/>
                  <a:gd name="connsiteX1" fmla="*/ 219282 w 584342"/>
                  <a:gd name="connsiteY1" fmla="*/ 457515 h 506323"/>
                  <a:gd name="connsiteX2" fmla="*/ 584342 w 584342"/>
                  <a:gd name="connsiteY2" fmla="*/ 470936 h 506323"/>
                  <a:gd name="connsiteX0" fmla="*/ 0 w 584342"/>
                  <a:gd name="connsiteY0" fmla="*/ 0 h 510327"/>
                  <a:gd name="connsiteX1" fmla="*/ 219282 w 584342"/>
                  <a:gd name="connsiteY1" fmla="*/ 457515 h 510327"/>
                  <a:gd name="connsiteX2" fmla="*/ 584342 w 584342"/>
                  <a:gd name="connsiteY2" fmla="*/ 470936 h 510327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21556"/>
                  <a:gd name="connsiteX1" fmla="*/ 219282 w 584342"/>
                  <a:gd name="connsiteY1" fmla="*/ 457515 h 521556"/>
                  <a:gd name="connsiteX2" fmla="*/ 584342 w 584342"/>
                  <a:gd name="connsiteY2" fmla="*/ 470936 h 521556"/>
                  <a:gd name="connsiteX0" fmla="*/ 0 w 584342"/>
                  <a:gd name="connsiteY0" fmla="*/ 0 h 529105"/>
                  <a:gd name="connsiteX1" fmla="*/ 219282 w 584342"/>
                  <a:gd name="connsiteY1" fmla="*/ 457515 h 529105"/>
                  <a:gd name="connsiteX2" fmla="*/ 584342 w 584342"/>
                  <a:gd name="connsiteY2" fmla="*/ 470936 h 529105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2850"/>
                  <a:gd name="connsiteX1" fmla="*/ 99167 w 584342"/>
                  <a:gd name="connsiteY1" fmla="*/ 361609 h 522850"/>
                  <a:gd name="connsiteX2" fmla="*/ 186458 w 584342"/>
                  <a:gd name="connsiteY2" fmla="*/ 476691 h 522850"/>
                  <a:gd name="connsiteX3" fmla="*/ 584342 w 584342"/>
                  <a:gd name="connsiteY3" fmla="*/ 470936 h 522850"/>
                  <a:gd name="connsiteX0" fmla="*/ 0 w 584342"/>
                  <a:gd name="connsiteY0" fmla="*/ 0 h 517399"/>
                  <a:gd name="connsiteX1" fmla="*/ 99167 w 584342"/>
                  <a:gd name="connsiteY1" fmla="*/ 361609 h 517399"/>
                  <a:gd name="connsiteX2" fmla="*/ 186458 w 584342"/>
                  <a:gd name="connsiteY2" fmla="*/ 476691 h 517399"/>
                  <a:gd name="connsiteX3" fmla="*/ 584342 w 584342"/>
                  <a:gd name="connsiteY3" fmla="*/ 470936 h 517399"/>
                  <a:gd name="connsiteX0" fmla="*/ 0 w 465246"/>
                  <a:gd name="connsiteY0" fmla="*/ 0 h 513013"/>
                  <a:gd name="connsiteX1" fmla="*/ 99167 w 465246"/>
                  <a:gd name="connsiteY1" fmla="*/ 361609 h 513013"/>
                  <a:gd name="connsiteX2" fmla="*/ 186458 w 465246"/>
                  <a:gd name="connsiteY2" fmla="*/ 476691 h 513013"/>
                  <a:gd name="connsiteX3" fmla="*/ 465246 w 465246"/>
                  <a:gd name="connsiteY3" fmla="*/ 461788 h 513013"/>
                  <a:gd name="connsiteX0" fmla="*/ 0 w 465246"/>
                  <a:gd name="connsiteY0" fmla="*/ 0 h 523144"/>
                  <a:gd name="connsiteX1" fmla="*/ 99167 w 465246"/>
                  <a:gd name="connsiteY1" fmla="*/ 361609 h 523144"/>
                  <a:gd name="connsiteX2" fmla="*/ 186458 w 465246"/>
                  <a:gd name="connsiteY2" fmla="*/ 476691 h 523144"/>
                  <a:gd name="connsiteX3" fmla="*/ 465246 w 465246"/>
                  <a:gd name="connsiteY3" fmla="*/ 461788 h 523144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26623"/>
                  <a:gd name="connsiteX1" fmla="*/ 101131 w 465246"/>
                  <a:gd name="connsiteY1" fmla="*/ 355247 h 526623"/>
                  <a:gd name="connsiteX2" fmla="*/ 195737 w 465246"/>
                  <a:gd name="connsiteY2" fmla="*/ 492798 h 526623"/>
                  <a:gd name="connsiteX3" fmla="*/ 465246 w 465246"/>
                  <a:gd name="connsiteY3" fmla="*/ 461788 h 526623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246" h="524532">
                    <a:moveTo>
                      <a:pt x="0" y="0"/>
                    </a:moveTo>
                    <a:cubicBezTo>
                      <a:pt x="66899" y="208311"/>
                      <a:pt x="67640" y="280204"/>
                      <a:pt x="101131" y="355247"/>
                    </a:cubicBezTo>
                    <a:cubicBezTo>
                      <a:pt x="134622" y="430290"/>
                      <a:pt x="149256" y="459392"/>
                      <a:pt x="195737" y="492798"/>
                    </a:cubicBezTo>
                    <a:cubicBezTo>
                      <a:pt x="242218" y="526204"/>
                      <a:pt x="309367" y="554338"/>
                      <a:pt x="465246" y="461788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4" name="手繪多邊形: 圖案 463">
                <a:extLst>
                  <a:ext uri="{FF2B5EF4-FFF2-40B4-BE49-F238E27FC236}">
                    <a16:creationId xmlns:a16="http://schemas.microsoft.com/office/drawing/2014/main" id="{8DA81ABC-36BA-1318-CB31-F5B246908996}"/>
                  </a:ext>
                </a:extLst>
              </p:cNvPr>
              <p:cNvSpPr/>
              <p:nvPr/>
            </p:nvSpPr>
            <p:spPr>
              <a:xfrm rot="2533362" flipV="1">
                <a:off x="1449926" y="2122201"/>
                <a:ext cx="586938" cy="506993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46312"/>
                  <a:gd name="connsiteX1" fmla="*/ 340917 w 693478"/>
                  <a:gd name="connsiteY1" fmla="*/ 468529 h 546312"/>
                  <a:gd name="connsiteX2" fmla="*/ 693478 w 693478"/>
                  <a:gd name="connsiteY2" fmla="*/ 536437 h 546312"/>
                  <a:gd name="connsiteX0" fmla="*/ 0 w 699051"/>
                  <a:gd name="connsiteY0" fmla="*/ 0 h 484191"/>
                  <a:gd name="connsiteX1" fmla="*/ 340917 w 699051"/>
                  <a:gd name="connsiteY1" fmla="*/ 468529 h 484191"/>
                  <a:gd name="connsiteX2" fmla="*/ 699051 w 699051"/>
                  <a:gd name="connsiteY2" fmla="*/ 387784 h 484191"/>
                  <a:gd name="connsiteX0" fmla="*/ 0 w 699051"/>
                  <a:gd name="connsiteY0" fmla="*/ 0 h 489627"/>
                  <a:gd name="connsiteX1" fmla="*/ 340917 w 699051"/>
                  <a:gd name="connsiteY1" fmla="*/ 468529 h 489627"/>
                  <a:gd name="connsiteX2" fmla="*/ 699051 w 699051"/>
                  <a:gd name="connsiteY2" fmla="*/ 387784 h 489627"/>
                  <a:gd name="connsiteX0" fmla="*/ 0 w 699051"/>
                  <a:gd name="connsiteY0" fmla="*/ 0 h 490401"/>
                  <a:gd name="connsiteX1" fmla="*/ 340917 w 699051"/>
                  <a:gd name="connsiteY1" fmla="*/ 468529 h 490401"/>
                  <a:gd name="connsiteX2" fmla="*/ 699051 w 699051"/>
                  <a:gd name="connsiteY2" fmla="*/ 387784 h 490401"/>
                  <a:gd name="connsiteX0" fmla="*/ 0 w 699051"/>
                  <a:gd name="connsiteY0" fmla="*/ 0 h 500299"/>
                  <a:gd name="connsiteX1" fmla="*/ 244453 w 699051"/>
                  <a:gd name="connsiteY1" fmla="*/ 480471 h 500299"/>
                  <a:gd name="connsiteX2" fmla="*/ 699051 w 699051"/>
                  <a:gd name="connsiteY2" fmla="*/ 387784 h 500299"/>
                  <a:gd name="connsiteX0" fmla="*/ 0 w 535382"/>
                  <a:gd name="connsiteY0" fmla="*/ 0 h 498654"/>
                  <a:gd name="connsiteX1" fmla="*/ 244453 w 535382"/>
                  <a:gd name="connsiteY1" fmla="*/ 480471 h 498654"/>
                  <a:gd name="connsiteX2" fmla="*/ 535382 w 535382"/>
                  <a:gd name="connsiteY2" fmla="*/ 376457 h 498654"/>
                  <a:gd name="connsiteX0" fmla="*/ 0 w 535382"/>
                  <a:gd name="connsiteY0" fmla="*/ 0 h 503294"/>
                  <a:gd name="connsiteX1" fmla="*/ 244453 w 535382"/>
                  <a:gd name="connsiteY1" fmla="*/ 480471 h 503294"/>
                  <a:gd name="connsiteX2" fmla="*/ 535382 w 535382"/>
                  <a:gd name="connsiteY2" fmla="*/ 376457 h 503294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20159"/>
                  <a:gd name="connsiteY0" fmla="*/ 0 h 505665"/>
                  <a:gd name="connsiteX1" fmla="*/ 260562 w 520159"/>
                  <a:gd name="connsiteY1" fmla="*/ 495342 h 505665"/>
                  <a:gd name="connsiteX2" fmla="*/ 520159 w 520159"/>
                  <a:gd name="connsiteY2" fmla="*/ 359399 h 505665"/>
                  <a:gd name="connsiteX0" fmla="*/ 0 w 521357"/>
                  <a:gd name="connsiteY0" fmla="*/ 0 h 506706"/>
                  <a:gd name="connsiteX1" fmla="*/ 260562 w 521357"/>
                  <a:gd name="connsiteY1" fmla="*/ 495342 h 506706"/>
                  <a:gd name="connsiteX2" fmla="*/ 521357 w 521357"/>
                  <a:gd name="connsiteY2" fmla="*/ 369124 h 506706"/>
                  <a:gd name="connsiteX0" fmla="*/ 0 w 521357"/>
                  <a:gd name="connsiteY0" fmla="*/ 0 h 506993"/>
                  <a:gd name="connsiteX1" fmla="*/ 260562 w 521357"/>
                  <a:gd name="connsiteY1" fmla="*/ 495342 h 506993"/>
                  <a:gd name="connsiteX2" fmla="*/ 521357 w 521357"/>
                  <a:gd name="connsiteY2" fmla="*/ 369124 h 506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357" h="506993">
                    <a:moveTo>
                      <a:pt x="0" y="0"/>
                    </a:moveTo>
                    <a:cubicBezTo>
                      <a:pt x="184956" y="359494"/>
                      <a:pt x="117281" y="428833"/>
                      <a:pt x="260562" y="495342"/>
                    </a:cubicBezTo>
                    <a:cubicBezTo>
                      <a:pt x="348211" y="531415"/>
                      <a:pt x="409613" y="482180"/>
                      <a:pt x="521357" y="369124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48" name="群組 447">
              <a:extLst>
                <a:ext uri="{FF2B5EF4-FFF2-40B4-BE49-F238E27FC236}">
                  <a16:creationId xmlns:a16="http://schemas.microsoft.com/office/drawing/2014/main" id="{72BFED00-5FB3-E622-9464-31FFF11650D7}"/>
                </a:ext>
              </a:extLst>
            </p:cNvPr>
            <p:cNvGrpSpPr/>
            <p:nvPr/>
          </p:nvGrpSpPr>
          <p:grpSpPr>
            <a:xfrm>
              <a:off x="916490" y="3276940"/>
              <a:ext cx="1152066" cy="1152066"/>
              <a:chOff x="578669" y="1143000"/>
              <a:chExt cx="1152066" cy="1152066"/>
            </a:xfrm>
          </p:grpSpPr>
          <p:sp>
            <p:nvSpPr>
              <p:cNvPr id="449" name="橢圓 448">
                <a:extLst>
                  <a:ext uri="{FF2B5EF4-FFF2-40B4-BE49-F238E27FC236}">
                    <a16:creationId xmlns:a16="http://schemas.microsoft.com/office/drawing/2014/main" id="{A08F2F58-36E0-190F-14F8-02F7060156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50" name="TextBox 15">
                <a:extLst>
                  <a:ext uri="{FF2B5EF4-FFF2-40B4-BE49-F238E27FC236}">
                    <a16:creationId xmlns:a16="http://schemas.microsoft.com/office/drawing/2014/main" id="{DA98F0BC-DCFF-4532-17C2-45C8361920D8}"/>
                  </a:ext>
                </a:extLst>
              </p:cNvPr>
              <p:cNvSpPr txBox="1"/>
              <p:nvPr/>
            </p:nvSpPr>
            <p:spPr>
              <a:xfrm>
                <a:off x="754594" y="1300750"/>
                <a:ext cx="8002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自動</a:t>
                </a:r>
                <a:endParaRPr lang="en-US" altLang="zh-TW" sz="2400" b="1" dirty="0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 dirty="0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警告</a:t>
                </a:r>
                <a:endParaRPr lang="en-US" altLang="zh-TW" sz="2400" b="1" dirty="0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66" name="群組 465">
            <a:extLst>
              <a:ext uri="{FF2B5EF4-FFF2-40B4-BE49-F238E27FC236}">
                <a16:creationId xmlns:a16="http://schemas.microsoft.com/office/drawing/2014/main" id="{E6FAC7B7-C003-B58C-0FF1-4E75FA547FE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06673" y="1995108"/>
            <a:ext cx="1622258" cy="1622258"/>
            <a:chOff x="1179689" y="1627093"/>
            <a:chExt cx="1900974" cy="1900974"/>
          </a:xfrm>
        </p:grpSpPr>
        <p:sp>
          <p:nvSpPr>
            <p:cNvPr id="468" name="橢圓 467">
              <a:extLst>
                <a:ext uri="{FF2B5EF4-FFF2-40B4-BE49-F238E27FC236}">
                  <a16:creationId xmlns:a16="http://schemas.microsoft.com/office/drawing/2014/main" id="{DCE26DFA-B615-E27D-7ECC-721BF52B34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72" name="圖片 471">
              <a:extLst>
                <a:ext uri="{FF2B5EF4-FFF2-40B4-BE49-F238E27FC236}">
                  <a16:creationId xmlns:a16="http://schemas.microsoft.com/office/drawing/2014/main" id="{7F659EDD-36FA-891D-E389-A70A335C471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2282" y="1899351"/>
              <a:ext cx="1350000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pic>
        <p:nvPicPr>
          <p:cNvPr id="474" name="圖片 473">
            <a:extLst>
              <a:ext uri="{FF2B5EF4-FFF2-40B4-BE49-F238E27FC236}">
                <a16:creationId xmlns:a16="http://schemas.microsoft.com/office/drawing/2014/main" id="{109A7B91-5697-34E2-7711-D05EF74801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2007" y="1053080"/>
            <a:ext cx="936029" cy="699392"/>
          </a:xfrm>
          <a:prstGeom prst="roundRect">
            <a:avLst>
              <a:gd name="adj" fmla="val 4869"/>
            </a:avLst>
          </a:prstGeom>
          <a:solidFill>
            <a:srgbClr val="FFFFFF">
              <a:shade val="85000"/>
            </a:srgbClr>
          </a:solidFill>
          <a:ln w="9525">
            <a:solidFill>
              <a:srgbClr val="00B0F0"/>
            </a:solidFill>
          </a:ln>
          <a:effectLst/>
        </p:spPr>
      </p:pic>
      <p:pic>
        <p:nvPicPr>
          <p:cNvPr id="476" name="圖片 475">
            <a:extLst>
              <a:ext uri="{FF2B5EF4-FFF2-40B4-BE49-F238E27FC236}">
                <a16:creationId xmlns:a16="http://schemas.microsoft.com/office/drawing/2014/main" id="{2043E175-BEBC-8F04-FF38-737A12843C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9650" y="989580"/>
            <a:ext cx="936029" cy="699392"/>
          </a:xfrm>
          <a:prstGeom prst="roundRect">
            <a:avLst>
              <a:gd name="adj" fmla="val 3564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pic>
        <p:nvPicPr>
          <p:cNvPr id="478" name="圖片 477">
            <a:extLst>
              <a:ext uri="{FF2B5EF4-FFF2-40B4-BE49-F238E27FC236}">
                <a16:creationId xmlns:a16="http://schemas.microsoft.com/office/drawing/2014/main" id="{F45C8DCB-CDE5-F53D-C5D5-E508071879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319" y="3884550"/>
            <a:ext cx="926955" cy="678515"/>
          </a:xfrm>
          <a:prstGeom prst="roundRect">
            <a:avLst>
              <a:gd name="adj" fmla="val 3269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grpSp>
        <p:nvGrpSpPr>
          <p:cNvPr id="489" name="群組 488">
            <a:extLst>
              <a:ext uri="{FF2B5EF4-FFF2-40B4-BE49-F238E27FC236}">
                <a16:creationId xmlns:a16="http://schemas.microsoft.com/office/drawing/2014/main" id="{23B27F58-9865-6612-5EBF-700CC1D8D2D3}"/>
              </a:ext>
            </a:extLst>
          </p:cNvPr>
          <p:cNvGrpSpPr/>
          <p:nvPr/>
        </p:nvGrpSpPr>
        <p:grpSpPr>
          <a:xfrm>
            <a:off x="3338003" y="3819344"/>
            <a:ext cx="966468" cy="678515"/>
            <a:chOff x="3376103" y="3736287"/>
            <a:chExt cx="966468" cy="678515"/>
          </a:xfrm>
        </p:grpSpPr>
        <p:pic>
          <p:nvPicPr>
            <p:cNvPr id="498" name="圖片 497">
              <a:extLst>
                <a:ext uri="{FF2B5EF4-FFF2-40B4-BE49-F238E27FC236}">
                  <a16:creationId xmlns:a16="http://schemas.microsoft.com/office/drawing/2014/main" id="{9BAF4A7D-E967-8F11-F9A4-9C597FF8D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9094" t="46469" r="18090"/>
            <a:stretch/>
          </p:blipFill>
          <p:spPr>
            <a:xfrm>
              <a:off x="3415616" y="3736287"/>
              <a:ext cx="926955" cy="678515"/>
            </a:xfrm>
            <a:prstGeom prst="roundRect">
              <a:avLst>
                <a:gd name="adj" fmla="val 2508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00B0F0"/>
              </a:solidFill>
            </a:ln>
            <a:effectLst/>
          </p:spPr>
        </p:pic>
        <p:pic>
          <p:nvPicPr>
            <p:cNvPr id="500" name="圖片 499">
              <a:extLst>
                <a:ext uri="{FF2B5EF4-FFF2-40B4-BE49-F238E27FC236}">
                  <a16:creationId xmlns:a16="http://schemas.microsoft.com/office/drawing/2014/main" id="{9F3FFF4F-F414-95E3-D483-5E704EB5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76103" y="4033947"/>
              <a:ext cx="421237" cy="360292"/>
            </a:xfrm>
            <a:prstGeom prst="rect">
              <a:avLst/>
            </a:prstGeom>
          </p:spPr>
        </p:pic>
      </p:grpSp>
      <p:grpSp>
        <p:nvGrpSpPr>
          <p:cNvPr id="502" name="群組 501">
            <a:extLst>
              <a:ext uri="{FF2B5EF4-FFF2-40B4-BE49-F238E27FC236}">
                <a16:creationId xmlns:a16="http://schemas.microsoft.com/office/drawing/2014/main" id="{03D498CC-BE95-4311-AFAA-2EC515A3DD43}"/>
              </a:ext>
            </a:extLst>
          </p:cNvPr>
          <p:cNvGrpSpPr/>
          <p:nvPr/>
        </p:nvGrpSpPr>
        <p:grpSpPr>
          <a:xfrm flipV="1">
            <a:off x="1840651" y="1578730"/>
            <a:ext cx="2344366" cy="350252"/>
            <a:chOff x="3141084" y="5544036"/>
            <a:chExt cx="7172377" cy="1071563"/>
          </a:xfrm>
        </p:grpSpPr>
        <p:sp>
          <p:nvSpPr>
            <p:cNvPr id="503" name="Line 20">
              <a:extLst>
                <a:ext uri="{FF2B5EF4-FFF2-40B4-BE49-F238E27FC236}">
                  <a16:creationId xmlns:a16="http://schemas.microsoft.com/office/drawing/2014/main" id="{BEB3C8F0-7FA5-AB5F-6E1F-196D9D392C60}"/>
                </a:ext>
              </a:extLst>
            </p:cNvPr>
            <p:cNvSpPr/>
            <p:nvPr/>
          </p:nvSpPr>
          <p:spPr bwMode="auto">
            <a:xfrm>
              <a:off x="3141084" y="6186490"/>
              <a:ext cx="3725746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04" name="Freeform 1001">
              <a:extLst>
                <a:ext uri="{FF2B5EF4-FFF2-40B4-BE49-F238E27FC236}">
                  <a16:creationId xmlns:a16="http://schemas.microsoft.com/office/drawing/2014/main" id="{10DE2E8B-4660-7B6B-7F07-32369F08F590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5" name="Freeform 1002">
              <a:extLst>
                <a:ext uri="{FF2B5EF4-FFF2-40B4-BE49-F238E27FC236}">
                  <a16:creationId xmlns:a16="http://schemas.microsoft.com/office/drawing/2014/main" id="{949A5A8B-E530-6A88-9DF4-D2F2E2D02813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6" name="Freeform 1003">
              <a:extLst>
                <a:ext uri="{FF2B5EF4-FFF2-40B4-BE49-F238E27FC236}">
                  <a16:creationId xmlns:a16="http://schemas.microsoft.com/office/drawing/2014/main" id="{0D30D016-1B16-90FB-DECB-6C1DCD78E286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7" name="Line 20">
              <a:extLst>
                <a:ext uri="{FF2B5EF4-FFF2-40B4-BE49-F238E27FC236}">
                  <a16:creationId xmlns:a16="http://schemas.microsoft.com/office/drawing/2014/main" id="{50B6A4A9-5242-20CF-E77A-0598F327C104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08" name="群組 507">
            <a:extLst>
              <a:ext uri="{FF2B5EF4-FFF2-40B4-BE49-F238E27FC236}">
                <a16:creationId xmlns:a16="http://schemas.microsoft.com/office/drawing/2014/main" id="{C9BB5373-D71F-2D69-E5F4-2B094E3D7E84}"/>
              </a:ext>
            </a:extLst>
          </p:cNvPr>
          <p:cNvGrpSpPr/>
          <p:nvPr/>
        </p:nvGrpSpPr>
        <p:grpSpPr>
          <a:xfrm>
            <a:off x="2070190" y="3629915"/>
            <a:ext cx="2250187" cy="350252"/>
            <a:chOff x="3429216" y="5544036"/>
            <a:chExt cx="6884245" cy="1071563"/>
          </a:xfrm>
        </p:grpSpPr>
        <p:sp>
          <p:nvSpPr>
            <p:cNvPr id="509" name="Line 20">
              <a:extLst>
                <a:ext uri="{FF2B5EF4-FFF2-40B4-BE49-F238E27FC236}">
                  <a16:creationId xmlns:a16="http://schemas.microsoft.com/office/drawing/2014/main" id="{C59D2ADC-A9E7-D914-C82A-5CF2C2416A61}"/>
                </a:ext>
              </a:extLst>
            </p:cNvPr>
            <p:cNvSpPr/>
            <p:nvPr/>
          </p:nvSpPr>
          <p:spPr bwMode="auto">
            <a:xfrm>
              <a:off x="3429216" y="6186490"/>
              <a:ext cx="3437614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10" name="Freeform 1001">
              <a:extLst>
                <a:ext uri="{FF2B5EF4-FFF2-40B4-BE49-F238E27FC236}">
                  <a16:creationId xmlns:a16="http://schemas.microsoft.com/office/drawing/2014/main" id="{2E287EDA-7485-1F37-A376-90082296D0F9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1" name="Freeform 1002">
              <a:extLst>
                <a:ext uri="{FF2B5EF4-FFF2-40B4-BE49-F238E27FC236}">
                  <a16:creationId xmlns:a16="http://schemas.microsoft.com/office/drawing/2014/main" id="{9F069868-E30D-5799-7264-6325106803D1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" name="Freeform 1003">
              <a:extLst>
                <a:ext uri="{FF2B5EF4-FFF2-40B4-BE49-F238E27FC236}">
                  <a16:creationId xmlns:a16="http://schemas.microsoft.com/office/drawing/2014/main" id="{1A693620-3C95-CB3D-B693-2398BAB5189C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4" name="Line 20">
              <a:extLst>
                <a:ext uri="{FF2B5EF4-FFF2-40B4-BE49-F238E27FC236}">
                  <a16:creationId xmlns:a16="http://schemas.microsoft.com/office/drawing/2014/main" id="{18874964-8A3A-0721-9336-900F834B1B63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15" name="TextBox 15">
            <a:extLst>
              <a:ext uri="{FF2B5EF4-FFF2-40B4-BE49-F238E27FC236}">
                <a16:creationId xmlns:a16="http://schemas.microsoft.com/office/drawing/2014/main" id="{63D69A4E-7679-9CCD-8F8B-C2F09241D37F}"/>
              </a:ext>
            </a:extLst>
          </p:cNvPr>
          <p:cNvSpPr txBox="1"/>
          <p:nvPr/>
        </p:nvSpPr>
        <p:spPr>
          <a:xfrm>
            <a:off x="2112819" y="16917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影像</a:t>
            </a:r>
            <a:endParaRPr lang="en-US" altLang="zh-TW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18" name="TextBox 15">
            <a:extLst>
              <a:ext uri="{FF2B5EF4-FFF2-40B4-BE49-F238E27FC236}">
                <a16:creationId xmlns:a16="http://schemas.microsoft.com/office/drawing/2014/main" id="{D46C470E-28A2-EE3D-62DB-2B88A58C7E84}"/>
              </a:ext>
            </a:extLst>
          </p:cNvPr>
          <p:cNvSpPr txBox="1"/>
          <p:nvPr/>
        </p:nvSpPr>
        <p:spPr>
          <a:xfrm>
            <a:off x="3476409" y="17667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數據</a:t>
            </a:r>
            <a:endParaRPr lang="en-US" altLang="zh-TW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20" name="TextBox 15">
            <a:extLst>
              <a:ext uri="{FF2B5EF4-FFF2-40B4-BE49-F238E27FC236}">
                <a16:creationId xmlns:a16="http://schemas.microsoft.com/office/drawing/2014/main" id="{80C5A671-B1C1-1F8E-9674-89951084EF80}"/>
              </a:ext>
            </a:extLst>
          </p:cNvPr>
          <p:cNvSpPr txBox="1"/>
          <p:nvPr/>
        </p:nvSpPr>
        <p:spPr>
          <a:xfrm>
            <a:off x="2160161" y="35692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5"/>
                </a:solidFill>
                <a:latin typeface="+mj-ea"/>
                <a:ea typeface="+mj-ea"/>
              </a:rPr>
              <a:t>可視化</a:t>
            </a:r>
            <a:endParaRPr lang="en-US" altLang="zh-TW" sz="14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1" name="TextBox 15">
            <a:extLst>
              <a:ext uri="{FF2B5EF4-FFF2-40B4-BE49-F238E27FC236}">
                <a16:creationId xmlns:a16="http://schemas.microsoft.com/office/drawing/2014/main" id="{55E1EC89-2A1F-2AA2-39B1-A56ECC00EF62}"/>
              </a:ext>
            </a:extLst>
          </p:cNvPr>
          <p:cNvSpPr txBox="1"/>
          <p:nvPr/>
        </p:nvSpPr>
        <p:spPr>
          <a:xfrm>
            <a:off x="3389587" y="34933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5"/>
                </a:solidFill>
                <a:latin typeface="+mj-ea"/>
                <a:ea typeface="+mj-ea"/>
              </a:rPr>
              <a:t>自動警告</a:t>
            </a:r>
            <a:endParaRPr lang="en-US" altLang="zh-TW" sz="14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3" name="弧形 522">
            <a:extLst>
              <a:ext uri="{FF2B5EF4-FFF2-40B4-BE49-F238E27FC236}">
                <a16:creationId xmlns:a16="http://schemas.microsoft.com/office/drawing/2014/main" id="{C00F3F41-257A-47FE-4751-C15197C46E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387" y="540415"/>
            <a:ext cx="4502079" cy="4502079"/>
          </a:xfrm>
          <a:prstGeom prst="arc">
            <a:avLst>
              <a:gd name="adj1" fmla="val 18539028"/>
              <a:gd name="adj2" fmla="val 2537154"/>
            </a:avLst>
          </a:prstGeom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7" name="群組 526">
            <a:extLst>
              <a:ext uri="{FF2B5EF4-FFF2-40B4-BE49-F238E27FC236}">
                <a16:creationId xmlns:a16="http://schemas.microsoft.com/office/drawing/2014/main" id="{930E8E50-7AE9-8541-F565-AFDD2EFA05AE}"/>
              </a:ext>
            </a:extLst>
          </p:cNvPr>
          <p:cNvGrpSpPr/>
          <p:nvPr/>
        </p:nvGrpSpPr>
        <p:grpSpPr>
          <a:xfrm>
            <a:off x="4638638" y="880898"/>
            <a:ext cx="1384692" cy="1384692"/>
            <a:chOff x="1179689" y="1627093"/>
            <a:chExt cx="1900974" cy="1900974"/>
          </a:xfrm>
        </p:grpSpPr>
        <p:sp>
          <p:nvSpPr>
            <p:cNvPr id="528" name="橢圓 527">
              <a:extLst>
                <a:ext uri="{FF2B5EF4-FFF2-40B4-BE49-F238E27FC236}">
                  <a16:creationId xmlns:a16="http://schemas.microsoft.com/office/drawing/2014/main" id="{4E491710-09DE-0036-2010-2392D0585C92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530" name="圖片 529">
              <a:extLst>
                <a:ext uri="{FF2B5EF4-FFF2-40B4-BE49-F238E27FC236}">
                  <a16:creationId xmlns:a16="http://schemas.microsoft.com/office/drawing/2014/main" id="{FF4D3AA2-7A4C-001F-37B8-8D2198D515E0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rcRect/>
            <a:stretch/>
          </p:blipFill>
          <p:spPr>
            <a:xfrm>
              <a:off x="1456276" y="1899351"/>
              <a:ext cx="1342011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534" name="群組 533">
            <a:extLst>
              <a:ext uri="{FF2B5EF4-FFF2-40B4-BE49-F238E27FC236}">
                <a16:creationId xmlns:a16="http://schemas.microsoft.com/office/drawing/2014/main" id="{5DB915B8-7188-D5D0-A3E3-AE090A2087DE}"/>
              </a:ext>
            </a:extLst>
          </p:cNvPr>
          <p:cNvGrpSpPr/>
          <p:nvPr/>
        </p:nvGrpSpPr>
        <p:grpSpPr>
          <a:xfrm>
            <a:off x="4634419" y="3019448"/>
            <a:ext cx="1384692" cy="1384692"/>
            <a:chOff x="1179689" y="1627093"/>
            <a:chExt cx="1900974" cy="1900974"/>
          </a:xfrm>
        </p:grpSpPr>
        <p:sp>
          <p:nvSpPr>
            <p:cNvPr id="536" name="橢圓 535">
              <a:extLst>
                <a:ext uri="{FF2B5EF4-FFF2-40B4-BE49-F238E27FC236}">
                  <a16:creationId xmlns:a16="http://schemas.microsoft.com/office/drawing/2014/main" id="{26ECF0A9-1C0B-5607-00DA-49E700D67F0C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537" name="圖片 536">
              <a:extLst>
                <a:ext uri="{FF2B5EF4-FFF2-40B4-BE49-F238E27FC236}">
                  <a16:creationId xmlns:a16="http://schemas.microsoft.com/office/drawing/2014/main" id="{5F8E1E41-1CEA-8BC9-A65C-3FD60F4E344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rcRect/>
            <a:stretch/>
          </p:blipFill>
          <p:spPr>
            <a:xfrm>
              <a:off x="1456276" y="1903345"/>
              <a:ext cx="1342011" cy="1342011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539" name="弧形 538">
            <a:extLst>
              <a:ext uri="{FF2B5EF4-FFF2-40B4-BE49-F238E27FC236}">
                <a16:creationId xmlns:a16="http://schemas.microsoft.com/office/drawing/2014/main" id="{F0D46DFE-AD92-D6D4-F692-48F8C4F80144}"/>
              </a:ext>
            </a:extLst>
          </p:cNvPr>
          <p:cNvSpPr/>
          <p:nvPr/>
        </p:nvSpPr>
        <p:spPr>
          <a:xfrm>
            <a:off x="4423585" y="657047"/>
            <a:ext cx="1796752" cy="1796752"/>
          </a:xfrm>
          <a:prstGeom prst="arc">
            <a:avLst>
              <a:gd name="adj1" fmla="val 19087113"/>
              <a:gd name="adj2" fmla="val 2365624"/>
            </a:avLst>
          </a:prstGeom>
          <a:ln w="38100" cap="rnd">
            <a:solidFill>
              <a:srgbClr val="0077F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0" name="弧形 539">
            <a:extLst>
              <a:ext uri="{FF2B5EF4-FFF2-40B4-BE49-F238E27FC236}">
                <a16:creationId xmlns:a16="http://schemas.microsoft.com/office/drawing/2014/main" id="{CC6E99A9-2DE9-F488-2DED-050E8A556E00}"/>
              </a:ext>
            </a:extLst>
          </p:cNvPr>
          <p:cNvSpPr/>
          <p:nvPr/>
        </p:nvSpPr>
        <p:spPr>
          <a:xfrm>
            <a:off x="4423585" y="2788705"/>
            <a:ext cx="1796752" cy="1796752"/>
          </a:xfrm>
          <a:prstGeom prst="arc">
            <a:avLst>
              <a:gd name="adj1" fmla="val 19221697"/>
              <a:gd name="adj2" fmla="val 2523333"/>
            </a:avLst>
          </a:prstGeom>
          <a:ln w="38100" cap="rnd">
            <a:solidFill>
              <a:srgbClr val="FF66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1" name="TextBox 15">
            <a:extLst>
              <a:ext uri="{FF2B5EF4-FFF2-40B4-BE49-F238E27FC236}">
                <a16:creationId xmlns:a16="http://schemas.microsoft.com/office/drawing/2014/main" id="{2BDC680F-F362-0BB7-3784-7DC8B41C5869}"/>
              </a:ext>
            </a:extLst>
          </p:cNvPr>
          <p:cNvSpPr txBox="1"/>
          <p:nvPr/>
        </p:nvSpPr>
        <p:spPr>
          <a:xfrm>
            <a:off x="6101077" y="1283263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品質、設備即時可視化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43" name="TextBox 15">
            <a:extLst>
              <a:ext uri="{FF2B5EF4-FFF2-40B4-BE49-F238E27FC236}">
                <a16:creationId xmlns:a16="http://schemas.microsoft.com/office/drawing/2014/main" id="{B9A13E5C-1EAE-9182-3637-44277D75BDE6}"/>
              </a:ext>
            </a:extLst>
          </p:cNvPr>
          <p:cNvSpPr txBox="1"/>
          <p:nvPr/>
        </p:nvSpPr>
        <p:spPr>
          <a:xfrm>
            <a:off x="5985408" y="93379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</a:t>
            </a:r>
            <a:r>
              <a:rPr lang="en-US" altLang="zh-TW" sz="1400" b="1" dirty="0">
                <a:solidFill>
                  <a:srgbClr val="0000FF"/>
                </a:solidFill>
                <a:latin typeface="+mj-ea"/>
                <a:ea typeface="+mj-ea"/>
              </a:rPr>
              <a:t>A.I.</a:t>
            </a:r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畫像辨識分類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43175960-F118-B516-FE70-D936250861D1}"/>
              </a:ext>
            </a:extLst>
          </p:cNvPr>
          <p:cNvSpPr txBox="1"/>
          <p:nvPr/>
        </p:nvSpPr>
        <p:spPr>
          <a:xfrm>
            <a:off x="6071115" y="163862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割</a:t>
            </a:r>
            <a:r>
              <a:rPr lang="ja-JP" altLang="en-US" sz="14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預防自動警告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3C084A34-8C33-917A-CFC6-2133EA281BAD}"/>
              </a:ext>
            </a:extLst>
          </p:cNvPr>
          <p:cNvGrpSpPr/>
          <p:nvPr/>
        </p:nvGrpSpPr>
        <p:grpSpPr>
          <a:xfrm>
            <a:off x="6019111" y="1983060"/>
            <a:ext cx="2968322" cy="307777"/>
            <a:chOff x="6019111" y="1983060"/>
            <a:chExt cx="2968322" cy="307777"/>
          </a:xfrm>
        </p:grpSpPr>
        <p:sp>
          <p:nvSpPr>
            <p:cNvPr id="416" name="TextBox 15">
              <a:extLst>
                <a:ext uri="{FF2B5EF4-FFF2-40B4-BE49-F238E27FC236}">
                  <a16:creationId xmlns:a16="http://schemas.microsoft.com/office/drawing/2014/main" id="{FBF4ADAA-9956-BE0E-6A42-86948E3164BA}"/>
                </a:ext>
              </a:extLst>
            </p:cNvPr>
            <p:cNvSpPr txBox="1"/>
            <p:nvPr/>
          </p:nvSpPr>
          <p:spPr>
            <a:xfrm>
              <a:off x="6108311" y="1983060"/>
              <a:ext cx="2879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削減</a:t>
              </a:r>
              <a:r>
                <a:rPr lang="zh-TW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：</a:t>
              </a:r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設備</a:t>
              </a:r>
              <a:r>
                <a:rPr lang="en-US" altLang="ja-JP" sz="1400" b="1" dirty="0">
                  <a:solidFill>
                    <a:srgbClr val="0000FF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品質異常起因の</a:t>
              </a:r>
              <a:r>
                <a:rPr lang="en-US" altLang="ja-JP" sz="1400" b="1" dirty="0">
                  <a:solidFill>
                    <a:srgbClr val="0000FF"/>
                  </a:solidFill>
                  <a:latin typeface="+mj-ea"/>
                  <a:ea typeface="+mj-ea"/>
                </a:rPr>
                <a:t>LOSS</a:t>
              </a:r>
              <a:endParaRPr lang="en-US" altLang="zh-TW" sz="14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3F7B1E91-46B0-64B8-E248-5B27959F29CB}"/>
                </a:ext>
              </a:extLst>
            </p:cNvPr>
            <p:cNvGrpSpPr/>
            <p:nvPr/>
          </p:nvGrpSpPr>
          <p:grpSpPr>
            <a:xfrm flipV="1">
              <a:off x="6019111" y="2077207"/>
              <a:ext cx="150214" cy="132181"/>
              <a:chOff x="6104685" y="5544036"/>
              <a:chExt cx="1217758" cy="1071563"/>
            </a:xfrm>
          </p:grpSpPr>
          <p:sp>
            <p:nvSpPr>
              <p:cNvPr id="421" name="Line 20">
                <a:extLst>
                  <a:ext uri="{FF2B5EF4-FFF2-40B4-BE49-F238E27FC236}">
                    <a16:creationId xmlns:a16="http://schemas.microsoft.com/office/drawing/2014/main" id="{3AC57871-78D9-2619-76A1-947095E51B73}"/>
                  </a:ext>
                </a:extLst>
              </p:cNvPr>
              <p:cNvSpPr/>
              <p:nvPr/>
            </p:nvSpPr>
            <p:spPr bwMode="auto">
              <a:xfrm>
                <a:off x="6104685" y="6186491"/>
                <a:ext cx="762147" cy="0"/>
              </a:xfrm>
              <a:prstGeom prst="line">
                <a:avLst/>
              </a:prstGeom>
              <a:noFill/>
              <a:ln w="12700" cap="rnd">
                <a:solidFill>
                  <a:srgbClr val="0000FF"/>
                </a:solidFill>
                <a:miter lim="800000"/>
                <a:headEnd type="non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422" name="Freeform 1001">
                <a:extLst>
                  <a:ext uri="{FF2B5EF4-FFF2-40B4-BE49-F238E27FC236}">
                    <a16:creationId xmlns:a16="http://schemas.microsoft.com/office/drawing/2014/main" id="{B474ADE3-881A-9BAF-0B04-A0D150128B2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3" name="Freeform 1002">
                <a:extLst>
                  <a:ext uri="{FF2B5EF4-FFF2-40B4-BE49-F238E27FC236}">
                    <a16:creationId xmlns:a16="http://schemas.microsoft.com/office/drawing/2014/main" id="{0ABFE307-D4B8-3FF4-6072-E6135D3E9BB4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4" name="Freeform 1003">
                <a:extLst>
                  <a:ext uri="{FF2B5EF4-FFF2-40B4-BE49-F238E27FC236}">
                    <a16:creationId xmlns:a16="http://schemas.microsoft.com/office/drawing/2014/main" id="{8FE4D4CE-2D17-AD69-7421-CC74ED393BD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7" name="TextBox 15">
            <a:extLst>
              <a:ext uri="{FF2B5EF4-FFF2-40B4-BE49-F238E27FC236}">
                <a16:creationId xmlns:a16="http://schemas.microsoft.com/office/drawing/2014/main" id="{81607397-C61E-6125-869A-0AF4DA8857B3}"/>
              </a:ext>
            </a:extLst>
          </p:cNvPr>
          <p:cNvSpPr txBox="1"/>
          <p:nvPr/>
        </p:nvSpPr>
        <p:spPr>
          <a:xfrm>
            <a:off x="6094727" y="3598772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異常事前預知、突發異常減少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8" name="TextBox 15">
            <a:extLst>
              <a:ext uri="{FF2B5EF4-FFF2-40B4-BE49-F238E27FC236}">
                <a16:creationId xmlns:a16="http://schemas.microsoft.com/office/drawing/2014/main" id="{D6E1E9CE-333C-1AD6-D50E-98CEFC4CDF03}"/>
              </a:ext>
            </a:extLst>
          </p:cNvPr>
          <p:cNvSpPr txBox="1"/>
          <p:nvPr/>
        </p:nvSpPr>
        <p:spPr>
          <a:xfrm>
            <a:off x="5960008" y="3033078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作業時間減らす定例作業時間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      </a:t>
            </a:r>
            <a:r>
              <a:rPr lang="en-US" altLang="zh-TW" sz="1400" b="1" dirty="0">
                <a:solidFill>
                  <a:srgbClr val="FF3300"/>
                </a:solidFill>
                <a:latin typeface="+mj-ea"/>
                <a:ea typeface="+mj-ea"/>
              </a:rPr>
              <a:t>120Hr/</a:t>
            </a:r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月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を</a:t>
            </a:r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削減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9" name="TextBox 15">
            <a:extLst>
              <a:ext uri="{FF2B5EF4-FFF2-40B4-BE49-F238E27FC236}">
                <a16:creationId xmlns:a16="http://schemas.microsoft.com/office/drawing/2014/main" id="{8DFFC70A-B28B-E4A4-B1E8-199E891A85A4}"/>
              </a:ext>
            </a:extLst>
          </p:cNvPr>
          <p:cNvSpPr txBox="1"/>
          <p:nvPr/>
        </p:nvSpPr>
        <p:spPr>
          <a:xfrm>
            <a:off x="5995844" y="3949023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システム開発自作による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   </a:t>
            </a:r>
            <a:r>
              <a:rPr lang="en-US" altLang="ja-JP" sz="1400" b="1" dirty="0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人財育成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486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箭號: ＞形 498">
            <a:extLst>
              <a:ext uri="{FF2B5EF4-FFF2-40B4-BE49-F238E27FC236}">
                <a16:creationId xmlns:a16="http://schemas.microsoft.com/office/drawing/2014/main" id="{53FA9317-CC5C-CCB8-BE7E-FE8964B1D118}"/>
              </a:ext>
            </a:extLst>
          </p:cNvPr>
          <p:cNvSpPr/>
          <p:nvPr/>
        </p:nvSpPr>
        <p:spPr>
          <a:xfrm>
            <a:off x="2947403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D70AF7-95ED-FE64-E514-163B855B812E}"/>
              </a:ext>
            </a:extLst>
          </p:cNvPr>
          <p:cNvSpPr txBox="1"/>
          <p:nvPr/>
        </p:nvSpPr>
        <p:spPr>
          <a:xfrm>
            <a:off x="3786309" y="4523128"/>
            <a:ext cx="15855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活用</a:t>
            </a:r>
            <a:r>
              <a:rPr lang="en-US" altLang="zh-TW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工具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70F37D-AD1A-544B-805B-705D8246A576}"/>
              </a:ext>
            </a:extLst>
          </p:cNvPr>
          <p:cNvGrpSpPr/>
          <p:nvPr/>
        </p:nvGrpSpPr>
        <p:grpSpPr>
          <a:xfrm>
            <a:off x="3237234" y="4598205"/>
            <a:ext cx="376038" cy="227153"/>
            <a:chOff x="1114871" y="4458058"/>
            <a:chExt cx="438183" cy="264693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6F50D563-A70E-03BD-C63A-990BE2252E8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D06002D2-2DD8-82F0-E26F-1FA78CA46AA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59596C-1594-503F-6751-853E10A0D75F}"/>
              </a:ext>
            </a:extLst>
          </p:cNvPr>
          <p:cNvGrpSpPr/>
          <p:nvPr/>
        </p:nvGrpSpPr>
        <p:grpSpPr>
          <a:xfrm flipH="1">
            <a:off x="5544908" y="4598205"/>
            <a:ext cx="376038" cy="227153"/>
            <a:chOff x="1114871" y="4458058"/>
            <a:chExt cx="438183" cy="26469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5F8DE4B4-3BBF-2C82-BA01-0A265A37B03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F62BF2D2-4F02-A9B8-9FCC-9C2F3B4B662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32" name="群組 531">
            <a:extLst>
              <a:ext uri="{FF2B5EF4-FFF2-40B4-BE49-F238E27FC236}">
                <a16:creationId xmlns:a16="http://schemas.microsoft.com/office/drawing/2014/main" id="{13B12B37-A2BD-2F37-5708-3AC76FC64D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2319" y="1630571"/>
            <a:ext cx="2219500" cy="2202594"/>
            <a:chOff x="720171" y="1390268"/>
            <a:chExt cx="2048867" cy="2033261"/>
          </a:xfrm>
        </p:grpSpPr>
        <p:sp>
          <p:nvSpPr>
            <p:cNvPr id="531" name="矩形: 圓角 530">
              <a:extLst>
                <a:ext uri="{FF2B5EF4-FFF2-40B4-BE49-F238E27FC236}">
                  <a16:creationId xmlns:a16="http://schemas.microsoft.com/office/drawing/2014/main" id="{17B530D0-885B-FE47-FACA-55C29587FB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3024" y="1390268"/>
              <a:ext cx="2046014" cy="2033261"/>
            </a:xfrm>
            <a:prstGeom prst="roundRect">
              <a:avLst>
                <a:gd name="adj" fmla="val 1304"/>
              </a:avLst>
            </a:prstGeom>
            <a:solidFill>
              <a:srgbClr val="E1E1E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488" name="群組 487">
              <a:extLst>
                <a:ext uri="{FF2B5EF4-FFF2-40B4-BE49-F238E27FC236}">
                  <a16:creationId xmlns:a16="http://schemas.microsoft.com/office/drawing/2014/main" id="{3D995E97-C56F-FE53-40F7-7C3D106721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0171" y="1408006"/>
              <a:ext cx="2042517" cy="2005197"/>
              <a:chOff x="3297462" y="1493084"/>
              <a:chExt cx="2042517" cy="2005197"/>
            </a:xfrm>
          </p:grpSpPr>
          <p:grpSp>
            <p:nvGrpSpPr>
              <p:cNvPr id="479" name="群組 478">
                <a:extLst>
                  <a:ext uri="{FF2B5EF4-FFF2-40B4-BE49-F238E27FC236}">
                    <a16:creationId xmlns:a16="http://schemas.microsoft.com/office/drawing/2014/main" id="{6732D037-26AC-20E3-F496-6B4A45CD5F5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97462" y="1493084"/>
                <a:ext cx="863174" cy="698887"/>
                <a:chOff x="3312076" y="1385455"/>
                <a:chExt cx="1057174" cy="855963"/>
              </a:xfrm>
            </p:grpSpPr>
            <p:pic>
              <p:nvPicPr>
                <p:cNvPr id="459" name="圖片 458">
                  <a:extLst>
                    <a:ext uri="{FF2B5EF4-FFF2-40B4-BE49-F238E27FC236}">
                      <a16:creationId xmlns:a16="http://schemas.microsoft.com/office/drawing/2014/main" id="{DF2483B7-B7F8-F8C9-7A73-4C55C8684E5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076" y="1385455"/>
                  <a:ext cx="1057174" cy="85596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0">
                  <a:extLst>
                    <a:ext uri="{FF2B5EF4-FFF2-40B4-BE49-F238E27FC236}">
                      <a16:creationId xmlns:a16="http://schemas.microsoft.com/office/drawing/2014/main" id="{C30B25EF-53EE-780A-BEC7-F490EA9EC4B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26509" y="1677327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0" name="群組 479">
                <a:extLst>
                  <a:ext uri="{FF2B5EF4-FFF2-40B4-BE49-F238E27FC236}">
                    <a16:creationId xmlns:a16="http://schemas.microsoft.com/office/drawing/2014/main" id="{421D5E6F-9C6A-6E85-804A-29F9EB3D4DB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1499697"/>
                <a:ext cx="731046" cy="698887"/>
                <a:chOff x="4097887" y="1393075"/>
                <a:chExt cx="895350" cy="855963"/>
              </a:xfrm>
            </p:grpSpPr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61D6DECF-4E3A-7442-A0C3-25A87D9CC27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/>
                <a:srcRect l="36167" r="35261" b="72932"/>
                <a:stretch/>
              </p:blipFill>
              <p:spPr>
                <a:xfrm>
                  <a:off x="4097887" y="1393075"/>
                  <a:ext cx="895350" cy="855963"/>
                </a:xfrm>
                <a:prstGeom prst="rect">
                  <a:avLst/>
                </a:prstGeom>
              </p:spPr>
            </p:pic>
            <p:sp>
              <p:nvSpPr>
                <p:cNvPr id="463" name="正方形/長方形 22">
                  <a:extLst>
                    <a:ext uri="{FF2B5EF4-FFF2-40B4-BE49-F238E27FC236}">
                      <a16:creationId xmlns:a16="http://schemas.microsoft.com/office/drawing/2014/main" id="{E591E67D-599D-9213-4946-60EE9866EE4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123264" y="1463514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攻める財務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1" name="群組 480">
                <a:extLst>
                  <a:ext uri="{FF2B5EF4-FFF2-40B4-BE49-F238E27FC236}">
                    <a16:creationId xmlns:a16="http://schemas.microsoft.com/office/drawing/2014/main" id="{4086FB85-5104-6E81-8596-C81A8C0C909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0014" y="1493084"/>
                <a:ext cx="863256" cy="698886"/>
                <a:chOff x="4732819" y="1377835"/>
                <a:chExt cx="1057275" cy="855963"/>
              </a:xfrm>
            </p:grpSpPr>
            <p:pic>
              <p:nvPicPr>
                <p:cNvPr id="453" name="圖片 452">
                  <a:extLst>
                    <a:ext uri="{FF2B5EF4-FFF2-40B4-BE49-F238E27FC236}">
                      <a16:creationId xmlns:a16="http://schemas.microsoft.com/office/drawing/2014/main" id="{184D3E67-4488-1820-3EFE-51AFD1CE3C7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32819" y="1377835"/>
                  <a:ext cx="1057275" cy="855963"/>
                </a:xfrm>
                <a:prstGeom prst="rect">
                  <a:avLst/>
                </a:prstGeom>
              </p:spPr>
            </p:pic>
            <p:sp>
              <p:nvSpPr>
                <p:cNvPr id="465" name="正方形/長方形 23">
                  <a:extLst>
                    <a:ext uri="{FF2B5EF4-FFF2-40B4-BE49-F238E27FC236}">
                      <a16:creationId xmlns:a16="http://schemas.microsoft.com/office/drawing/2014/main" id="{D9F28399-20EA-977E-F106-1F556CC2E9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06569" y="1680180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地産地消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2" name="群組 481">
                <a:extLst>
                  <a:ext uri="{FF2B5EF4-FFF2-40B4-BE49-F238E27FC236}">
                    <a16:creationId xmlns:a16="http://schemas.microsoft.com/office/drawing/2014/main" id="{66824927-15F1-5C99-B22A-82B84E25389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640042" y="1960429"/>
                <a:ext cx="699937" cy="1070905"/>
                <a:chOff x="4921798" y="1952809"/>
                <a:chExt cx="857250" cy="1311594"/>
              </a:xfrm>
            </p:grpSpPr>
            <p:pic>
              <p:nvPicPr>
                <p:cNvPr id="452" name="圖片 451">
                  <a:extLst>
                    <a:ext uri="{FF2B5EF4-FFF2-40B4-BE49-F238E27FC236}">
                      <a16:creationId xmlns:a16="http://schemas.microsoft.com/office/drawing/2014/main" id="{A8C6A81A-7E45-8BE2-4ABC-89E76160CE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21798" y="1952809"/>
                  <a:ext cx="857250" cy="1311594"/>
                </a:xfrm>
                <a:prstGeom prst="rect">
                  <a:avLst/>
                </a:prstGeom>
              </p:spPr>
            </p:pic>
            <p:sp>
              <p:nvSpPr>
                <p:cNvPr id="471" name="正方形/長方形 25">
                  <a:extLst>
                    <a:ext uri="{FF2B5EF4-FFF2-40B4-BE49-F238E27FC236}">
                      <a16:creationId xmlns:a16="http://schemas.microsoft.com/office/drawing/2014/main" id="{96325316-2242-A334-44D1-2C31114032D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56691" y="2452230"/>
                  <a:ext cx="58060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ja-JP" sz="1050" b="1" dirty="0">
                      <a:solidFill>
                        <a:srgbClr val="000000"/>
                      </a:solidFill>
                    </a:rPr>
                    <a:t>SDGs</a:t>
                  </a:r>
                </a:p>
              </p:txBody>
            </p:sp>
          </p:grpSp>
          <p:grpSp>
            <p:nvGrpSpPr>
              <p:cNvPr id="487" name="群組 486">
                <a:extLst>
                  <a:ext uri="{FF2B5EF4-FFF2-40B4-BE49-F238E27FC236}">
                    <a16:creationId xmlns:a16="http://schemas.microsoft.com/office/drawing/2014/main" id="{18E22E9B-1528-8F5C-AE9D-C85DBEEADBF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12708" y="2817023"/>
                <a:ext cx="868879" cy="681258"/>
                <a:chOff x="3312708" y="2999924"/>
                <a:chExt cx="1064162" cy="834373"/>
              </a:xfrm>
            </p:grpSpPr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5EAAE578-4334-A062-A07C-38BBC4E5D7C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708" y="2999924"/>
                  <a:ext cx="1064162" cy="834373"/>
                </a:xfrm>
                <a:prstGeom prst="rect">
                  <a:avLst/>
                </a:prstGeom>
              </p:spPr>
            </p:pic>
            <p:sp>
              <p:nvSpPr>
                <p:cNvPr id="473" name="正方形/長方形 25">
                  <a:extLst>
                    <a:ext uri="{FF2B5EF4-FFF2-40B4-BE49-F238E27FC236}">
                      <a16:creationId xmlns:a16="http://schemas.microsoft.com/office/drawing/2014/main" id="{D40FFBD2-AA21-0A00-8EC0-BCEBBAA322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52091" y="3295938"/>
                  <a:ext cx="618827" cy="4146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accent1">
                          <a:lumMod val="75000"/>
                        </a:schemeClr>
                      </a:solidFill>
                      <a:effectLst>
                        <a:outerShdw blurRad="12700" dist="38100" dir="2700000" algn="tl" rotWithShape="0">
                          <a:schemeClr val="bg1">
                            <a:alpha val="90000"/>
                          </a:schemeClr>
                        </a:outerShdw>
                      </a:effectLst>
                    </a:rPr>
                    <a:t>DX</a:t>
                  </a:r>
                  <a:endParaRPr lang="en-US" altLang="ja-JP" sz="1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bg1">
                          <a:alpha val="9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84" name="群組 483">
                <a:extLst>
                  <a:ext uri="{FF2B5EF4-FFF2-40B4-BE49-F238E27FC236}">
                    <a16:creationId xmlns:a16="http://schemas.microsoft.com/office/drawing/2014/main" id="{D163F8AB-8D99-E675-C6CB-9F65697FB2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2818475"/>
                <a:ext cx="731046" cy="663133"/>
                <a:chOff x="4090268" y="3008814"/>
                <a:chExt cx="895350" cy="812173"/>
              </a:xfrm>
            </p:grpSpPr>
            <p:pic>
              <p:nvPicPr>
                <p:cNvPr id="451" name="圖片 450">
                  <a:extLst>
                    <a:ext uri="{FF2B5EF4-FFF2-40B4-BE49-F238E27FC236}">
                      <a16:creationId xmlns:a16="http://schemas.microsoft.com/office/drawing/2014/main" id="{C312B480-6DE5-FF59-3F44-2CC7EA7A96B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90268" y="3008814"/>
                  <a:ext cx="895350" cy="812173"/>
                </a:xfrm>
                <a:prstGeom prst="rect">
                  <a:avLst/>
                </a:prstGeom>
              </p:spPr>
            </p:pic>
            <p:sp>
              <p:nvSpPr>
                <p:cNvPr id="475" name="正方形/長方形 8">
                  <a:extLst>
                    <a:ext uri="{FF2B5EF4-FFF2-40B4-BE49-F238E27FC236}">
                      <a16:creationId xmlns:a16="http://schemas.microsoft.com/office/drawing/2014/main" id="{7B69BD00-95C8-C0CF-1F4A-59BF2F34224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341695" y="3532404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安全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3" name="群組 482">
                <a:extLst>
                  <a:ext uri="{FF2B5EF4-FFF2-40B4-BE49-F238E27FC236}">
                    <a16:creationId xmlns:a16="http://schemas.microsoft.com/office/drawing/2014/main" id="{C6F8DDB2-45F2-A5B2-F540-7BAED423EEC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6723" y="2821034"/>
                <a:ext cx="863256" cy="663132"/>
                <a:chOff x="4714152" y="2996114"/>
                <a:chExt cx="1057275" cy="812173"/>
              </a:xfrm>
            </p:grpSpPr>
            <p:pic>
              <p:nvPicPr>
                <p:cNvPr id="458" name="圖片 457">
                  <a:extLst>
                    <a:ext uri="{FF2B5EF4-FFF2-40B4-BE49-F238E27FC236}">
                      <a16:creationId xmlns:a16="http://schemas.microsoft.com/office/drawing/2014/main" id="{A34EF75F-B06B-112A-92F7-535DDCDDD2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14152" y="2996114"/>
                  <a:ext cx="1057275" cy="812173"/>
                </a:xfrm>
                <a:prstGeom prst="rect">
                  <a:avLst/>
                </a:prstGeom>
              </p:spPr>
            </p:pic>
            <p:sp>
              <p:nvSpPr>
                <p:cNvPr id="477" name="正方形/長方形 37">
                  <a:extLst>
                    <a:ext uri="{FF2B5EF4-FFF2-40B4-BE49-F238E27FC236}">
                      <a16:creationId xmlns:a16="http://schemas.microsoft.com/office/drawing/2014/main" id="{F844C3BF-1C80-8A25-377B-C5E4626511D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23438" y="3339940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文化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6" name="群組 485">
                <a:extLst>
                  <a:ext uri="{FF2B5EF4-FFF2-40B4-BE49-F238E27FC236}">
                    <a16:creationId xmlns:a16="http://schemas.microsoft.com/office/drawing/2014/main" id="{BF8857BB-DE5D-969D-74F2-CB5E961C89D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01962" y="1960429"/>
                <a:ext cx="723351" cy="1070905"/>
                <a:chOff x="3304456" y="1960429"/>
                <a:chExt cx="885926" cy="1311594"/>
              </a:xfrm>
            </p:grpSpPr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2DF6C381-6BF3-A49C-6075-3D257980598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04456" y="1960429"/>
                  <a:ext cx="885926" cy="1311594"/>
                </a:xfrm>
                <a:prstGeom prst="rect">
                  <a:avLst/>
                </a:prstGeom>
              </p:spPr>
            </p:pic>
            <p:sp>
              <p:nvSpPr>
                <p:cNvPr id="467" name="正方形/長方形 21">
                  <a:extLst>
                    <a:ext uri="{FF2B5EF4-FFF2-40B4-BE49-F238E27FC236}">
                      <a16:creationId xmlns:a16="http://schemas.microsoft.com/office/drawing/2014/main" id="{ADBE28DA-1C41-701E-0674-515A16B062B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09528" y="2351206"/>
                  <a:ext cx="723276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コンプラ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イアンス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5" name="群組 484">
                <a:extLst>
                  <a:ext uri="{FF2B5EF4-FFF2-40B4-BE49-F238E27FC236}">
                    <a16:creationId xmlns:a16="http://schemas.microsoft.com/office/drawing/2014/main" id="{816F74DB-92FD-157E-F129-99F7D0F4C1E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804235" y="1960429"/>
                <a:ext cx="1073237" cy="1070905"/>
                <a:chOff x="3895003" y="1952809"/>
                <a:chExt cx="1314450" cy="1311594"/>
              </a:xfrm>
            </p:grpSpPr>
            <p:pic>
              <p:nvPicPr>
                <p:cNvPr id="457" name="圖片 456">
                  <a:extLst>
                    <a:ext uri="{FF2B5EF4-FFF2-40B4-BE49-F238E27FC236}">
                      <a16:creationId xmlns:a16="http://schemas.microsoft.com/office/drawing/2014/main" id="{73F116FB-1AA6-A7DB-8AAA-A7228328DE3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 cstate="email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895003" y="1952809"/>
                  <a:ext cx="1314450" cy="1311594"/>
                </a:xfrm>
                <a:prstGeom prst="rect">
                  <a:avLst/>
                </a:prstGeom>
              </p:spPr>
            </p:pic>
            <p:sp>
              <p:nvSpPr>
                <p:cNvPr id="469" name="正方形/長方形 33">
                  <a:extLst>
                    <a:ext uri="{FF2B5EF4-FFF2-40B4-BE49-F238E27FC236}">
                      <a16:creationId xmlns:a16="http://schemas.microsoft.com/office/drawing/2014/main" id="{8412F369-D544-8C86-9B0F-2DD79E08BD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78015" y="2439544"/>
                  <a:ext cx="992579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マネジメント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サイクル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494" name="群組 493">
            <a:extLst>
              <a:ext uri="{FF2B5EF4-FFF2-40B4-BE49-F238E27FC236}">
                <a16:creationId xmlns:a16="http://schemas.microsoft.com/office/drawing/2014/main" id="{55E1707E-09E5-CDB9-E7A7-821D629FB3F0}"/>
              </a:ext>
            </a:extLst>
          </p:cNvPr>
          <p:cNvGrpSpPr/>
          <p:nvPr/>
        </p:nvGrpSpPr>
        <p:grpSpPr>
          <a:xfrm>
            <a:off x="476939" y="3892546"/>
            <a:ext cx="2363118" cy="483989"/>
            <a:chOff x="984921" y="3828063"/>
            <a:chExt cx="2363118" cy="483989"/>
          </a:xfrm>
        </p:grpSpPr>
        <p:sp>
          <p:nvSpPr>
            <p:cNvPr id="490" name="TextBox 15">
              <a:extLst>
                <a:ext uri="{FF2B5EF4-FFF2-40B4-BE49-F238E27FC236}">
                  <a16:creationId xmlns:a16="http://schemas.microsoft.com/office/drawing/2014/main" id="{5C458DC2-B214-9EB9-6AA9-31DA15B719E1}"/>
                </a:ext>
              </a:extLst>
            </p:cNvPr>
            <p:cNvSpPr txBox="1"/>
            <p:nvPr/>
          </p:nvSpPr>
          <p:spPr>
            <a:xfrm>
              <a:off x="984921" y="3828063"/>
              <a:ext cx="2363118" cy="483989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AGC</a:t>
              </a:r>
              <a:r>
                <a:rPr lang="en-US" altLang="ja-JP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plus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活動</a:t>
              </a:r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DX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運用活性化</a:t>
              </a:r>
            </a:p>
            <a:p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新技術・設備への攻めと取込み</a:t>
              </a:r>
            </a:p>
          </p:txBody>
        </p:sp>
        <p:grpSp>
          <p:nvGrpSpPr>
            <p:cNvPr id="493" name="群組 492">
              <a:extLst>
                <a:ext uri="{FF2B5EF4-FFF2-40B4-BE49-F238E27FC236}">
                  <a16:creationId xmlns:a16="http://schemas.microsoft.com/office/drawing/2014/main" id="{82122EE4-28CA-B00E-647B-9ED24903AA44}"/>
                </a:ext>
              </a:extLst>
            </p:cNvPr>
            <p:cNvGrpSpPr/>
            <p:nvPr/>
          </p:nvGrpSpPr>
          <p:grpSpPr>
            <a:xfrm>
              <a:off x="2112586" y="3943005"/>
              <a:ext cx="126000" cy="79200"/>
              <a:chOff x="3975400" y="3921550"/>
              <a:chExt cx="146661" cy="108000"/>
            </a:xfrm>
          </p:grpSpPr>
          <p:sp>
            <p:nvSpPr>
              <p:cNvPr id="491" name="等腰三角形 490">
                <a:extLst>
                  <a:ext uri="{FF2B5EF4-FFF2-40B4-BE49-F238E27FC236}">
                    <a16:creationId xmlns:a16="http://schemas.microsoft.com/office/drawing/2014/main" id="{4C60E950-3A17-1EC5-EB84-E49094972E7A}"/>
                  </a:ext>
                </a:extLst>
              </p:cNvPr>
              <p:cNvSpPr/>
              <p:nvPr/>
            </p:nvSpPr>
            <p:spPr>
              <a:xfrm rot="5400000">
                <a:off x="3957400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92" name="等腰三角形 491">
                <a:extLst>
                  <a:ext uri="{FF2B5EF4-FFF2-40B4-BE49-F238E27FC236}">
                    <a16:creationId xmlns:a16="http://schemas.microsoft.com/office/drawing/2014/main" id="{901F6DC1-2F7A-4983-465D-2F41C2327D8E}"/>
                  </a:ext>
                </a:extLst>
              </p:cNvPr>
              <p:cNvSpPr/>
              <p:nvPr/>
            </p:nvSpPr>
            <p:spPr>
              <a:xfrm rot="5400000">
                <a:off x="4032061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70" name="群組 469">
            <a:extLst>
              <a:ext uri="{FF2B5EF4-FFF2-40B4-BE49-F238E27FC236}">
                <a16:creationId xmlns:a16="http://schemas.microsoft.com/office/drawing/2014/main" id="{FE9E4251-0F4E-6A88-E72E-AA70AB1C5978}"/>
              </a:ext>
            </a:extLst>
          </p:cNvPr>
          <p:cNvGrpSpPr/>
          <p:nvPr/>
        </p:nvGrpSpPr>
        <p:grpSpPr>
          <a:xfrm>
            <a:off x="226532" y="3451687"/>
            <a:ext cx="437692" cy="735047"/>
            <a:chOff x="323752" y="3291569"/>
            <a:chExt cx="437692" cy="735047"/>
          </a:xfrm>
        </p:grpSpPr>
        <p:sp>
          <p:nvSpPr>
            <p:cNvPr id="495" name="橢圓 494">
              <a:extLst>
                <a:ext uri="{FF2B5EF4-FFF2-40B4-BE49-F238E27FC236}">
                  <a16:creationId xmlns:a16="http://schemas.microsoft.com/office/drawing/2014/main" id="{490E6A94-94B8-B46A-508A-0FD691E97EA9}"/>
                </a:ext>
              </a:extLst>
            </p:cNvPr>
            <p:cNvSpPr/>
            <p:nvPr/>
          </p:nvSpPr>
          <p:spPr>
            <a:xfrm>
              <a:off x="653444" y="3291569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97" name="手繪多邊形: 圖案 496">
              <a:extLst>
                <a:ext uri="{FF2B5EF4-FFF2-40B4-BE49-F238E27FC236}">
                  <a16:creationId xmlns:a16="http://schemas.microsoft.com/office/drawing/2014/main" id="{8D16256E-E9D6-A5B0-BDBE-7CD9EB449721}"/>
                </a:ext>
              </a:extLst>
            </p:cNvPr>
            <p:cNvSpPr/>
            <p:nvPr/>
          </p:nvSpPr>
          <p:spPr>
            <a:xfrm>
              <a:off x="323752" y="3349514"/>
              <a:ext cx="328175" cy="624908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307547 w 448130"/>
                <a:gd name="connsiteY3" fmla="*/ 842217 h 84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130" h="843166">
                  <a:moveTo>
                    <a:pt x="448130" y="0"/>
                  </a:moveTo>
                  <a:lnTo>
                    <a:pt x="5997" y="4763"/>
                  </a:lnTo>
                  <a:cubicBezTo>
                    <a:pt x="3143" y="341955"/>
                    <a:pt x="1872" y="622706"/>
                    <a:pt x="0" y="842053"/>
                  </a:cubicBezTo>
                  <a:cubicBezTo>
                    <a:pt x="80806" y="844489"/>
                    <a:pt x="250554" y="842162"/>
                    <a:pt x="307547" y="842217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橢圓 495">
              <a:extLst>
                <a:ext uri="{FF2B5EF4-FFF2-40B4-BE49-F238E27FC236}">
                  <a16:creationId xmlns:a16="http://schemas.microsoft.com/office/drawing/2014/main" id="{24EDC73D-2555-60C6-9D6B-B0586799A0BA}"/>
                </a:ext>
              </a:extLst>
            </p:cNvPr>
            <p:cNvSpPr/>
            <p:nvPr/>
          </p:nvSpPr>
          <p:spPr>
            <a:xfrm>
              <a:off x="503845" y="391861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13" name="平行四邊形 512">
            <a:extLst>
              <a:ext uri="{FF2B5EF4-FFF2-40B4-BE49-F238E27FC236}">
                <a16:creationId xmlns:a16="http://schemas.microsoft.com/office/drawing/2014/main" id="{AB164984-D3ED-141D-1B90-4B99E694E7B3}"/>
              </a:ext>
            </a:extLst>
          </p:cNvPr>
          <p:cNvSpPr>
            <a:spLocks/>
          </p:cNvSpPr>
          <p:nvPr/>
        </p:nvSpPr>
        <p:spPr>
          <a:xfrm>
            <a:off x="339911" y="1031623"/>
            <a:ext cx="8568877" cy="174951"/>
          </a:xfrm>
          <a:prstGeom prst="parallelogram">
            <a:avLst>
              <a:gd name="adj" fmla="val 108355"/>
            </a:avLst>
          </a:prstGeom>
          <a:solidFill>
            <a:schemeClr val="tx2">
              <a:lumMod val="40000"/>
              <a:lumOff val="6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02AEA6-D14F-BBA5-BD2B-7D203198B267}"/>
              </a:ext>
            </a:extLst>
          </p:cNvPr>
          <p:cNvGrpSpPr/>
          <p:nvPr/>
        </p:nvGrpSpPr>
        <p:grpSpPr>
          <a:xfrm>
            <a:off x="339911" y="824143"/>
            <a:ext cx="8464177" cy="446276"/>
            <a:chOff x="339911" y="806920"/>
            <a:chExt cx="8464177" cy="446276"/>
          </a:xfrm>
        </p:grpSpPr>
        <p:sp>
          <p:nvSpPr>
            <p:cNvPr id="3" name="TextBox 15">
              <a:extLst>
                <a:ext uri="{FF2B5EF4-FFF2-40B4-BE49-F238E27FC236}">
                  <a16:creationId xmlns:a16="http://schemas.microsoft.com/office/drawing/2014/main" id="{5E1D1BBA-C700-BFB0-7CE0-5F9FC180A0AD}"/>
                </a:ext>
              </a:extLst>
            </p:cNvPr>
            <p:cNvSpPr txBox="1"/>
            <p:nvPr/>
          </p:nvSpPr>
          <p:spPr>
            <a:xfrm>
              <a:off x="339911" y="806920"/>
              <a:ext cx="8464177" cy="4462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古田さんの方針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KSF 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9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つのパズル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製造一部重点課題</a:t>
              </a: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4A80516-38BD-853D-4F01-72D391D59C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6746" y="961629"/>
              <a:ext cx="2317017" cy="152226"/>
              <a:chOff x="1008871" y="4458058"/>
              <a:chExt cx="4028881" cy="26469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ED7DDB1-77BF-386A-955F-C0110B15A531}"/>
                  </a:ext>
                </a:extLst>
              </p:cNvPr>
              <p:cNvSpPr/>
              <p:nvPr/>
            </p:nvSpPr>
            <p:spPr>
              <a:xfrm rot="5400000">
                <a:off x="972729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AD45AF1F-895E-F6F6-4CCE-A1CD1A55B76C}"/>
                  </a:ext>
                </a:extLst>
              </p:cNvPr>
              <p:cNvSpPr/>
              <p:nvPr/>
            </p:nvSpPr>
            <p:spPr>
              <a:xfrm rot="5400000">
                <a:off x="1218500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50AE2E6B-C572-15EB-F33C-8C5F08B04BF6}"/>
                  </a:ext>
                </a:extLst>
              </p:cNvPr>
              <p:cNvSpPr/>
              <p:nvPr/>
            </p:nvSpPr>
            <p:spPr>
              <a:xfrm rot="5400000">
                <a:off x="4563437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3E899A8F-4258-8F37-A003-CD2D1ABE5B7B}"/>
                  </a:ext>
                </a:extLst>
              </p:cNvPr>
              <p:cNvSpPr/>
              <p:nvPr/>
            </p:nvSpPr>
            <p:spPr>
              <a:xfrm rot="5400000">
                <a:off x="4809202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29" name="群組 528">
            <a:extLst>
              <a:ext uri="{FF2B5EF4-FFF2-40B4-BE49-F238E27FC236}">
                <a16:creationId xmlns:a16="http://schemas.microsoft.com/office/drawing/2014/main" id="{5218BF51-43D9-24F4-95E2-DEA2D344FB3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45561" y="1098574"/>
            <a:ext cx="7370899" cy="562545"/>
            <a:chOff x="1545561" y="1098574"/>
            <a:chExt cx="7370899" cy="562545"/>
          </a:xfrm>
        </p:grpSpPr>
        <p:sp>
          <p:nvSpPr>
            <p:cNvPr id="516" name="手繪多邊形: 圖案 515">
              <a:extLst>
                <a:ext uri="{FF2B5EF4-FFF2-40B4-BE49-F238E27FC236}">
                  <a16:creationId xmlns:a16="http://schemas.microsoft.com/office/drawing/2014/main" id="{1EF883B3-B51D-38CC-3653-3A90246B6F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78400" y="1152511"/>
              <a:ext cx="138060" cy="130042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29940 w 429940"/>
                <a:gd name="connsiteY0" fmla="*/ 30580 h 828522"/>
                <a:gd name="connsiteX1" fmla="*/ 175769 w 429940"/>
                <a:gd name="connsiteY1" fmla="*/ 5192 h 828522"/>
                <a:gd name="connsiteX2" fmla="*/ 0 w 429940"/>
                <a:gd name="connsiteY2" fmla="*/ 827409 h 828522"/>
                <a:gd name="connsiteX3" fmla="*/ 170978 w 429940"/>
                <a:gd name="connsiteY3" fmla="*/ 827573 h 828522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36003 w 436003"/>
                <a:gd name="connsiteY0" fmla="*/ 589 h 828681"/>
                <a:gd name="connsiteX1" fmla="*/ 175769 w 436003"/>
                <a:gd name="connsiteY1" fmla="*/ 5351 h 828681"/>
                <a:gd name="connsiteX2" fmla="*/ 0 w 436003"/>
                <a:gd name="connsiteY2" fmla="*/ 827568 h 828681"/>
                <a:gd name="connsiteX3" fmla="*/ 170978 w 436003"/>
                <a:gd name="connsiteY3" fmla="*/ 827732 h 828681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0 h 828092"/>
                <a:gd name="connsiteX1" fmla="*/ 175769 w 436003"/>
                <a:gd name="connsiteY1" fmla="*/ 4762 h 828092"/>
                <a:gd name="connsiteX2" fmla="*/ 0 w 436003"/>
                <a:gd name="connsiteY2" fmla="*/ 826979 h 828092"/>
                <a:gd name="connsiteX3" fmla="*/ 170978 w 436003"/>
                <a:gd name="connsiteY3" fmla="*/ 827143 h 828092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175769 w 175769"/>
                <a:gd name="connsiteY0" fmla="*/ 1 h 823331"/>
                <a:gd name="connsiteX1" fmla="*/ 0 w 175769"/>
                <a:gd name="connsiteY1" fmla="*/ 822218 h 823331"/>
                <a:gd name="connsiteX2" fmla="*/ 170978 w 175769"/>
                <a:gd name="connsiteY2" fmla="*/ 822382 h 8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769" h="823331">
                  <a:moveTo>
                    <a:pt x="175769" y="1"/>
                  </a:moveTo>
                  <a:cubicBezTo>
                    <a:pt x="118346" y="261817"/>
                    <a:pt x="41281" y="587795"/>
                    <a:pt x="0" y="822218"/>
                  </a:cubicBezTo>
                  <a:cubicBezTo>
                    <a:pt x="80806" y="824654"/>
                    <a:pt x="113985" y="822327"/>
                    <a:pt x="170978" y="822382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7" name="橢圓 516">
              <a:extLst>
                <a:ext uri="{FF2B5EF4-FFF2-40B4-BE49-F238E27FC236}">
                  <a16:creationId xmlns:a16="http://schemas.microsoft.com/office/drawing/2014/main" id="{6A5C8E78-0D14-7582-C33C-53B00ACDC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11430" y="109857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519" name="直線接點 518">
              <a:extLst>
                <a:ext uri="{FF2B5EF4-FFF2-40B4-BE49-F238E27FC236}">
                  <a16:creationId xmlns:a16="http://schemas.microsoft.com/office/drawing/2014/main" id="{25983DA3-A64C-6716-B376-10F4A7F2B84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926002" y="1284038"/>
              <a:ext cx="6854779" cy="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線接點 524">
              <a:extLst>
                <a:ext uri="{FF2B5EF4-FFF2-40B4-BE49-F238E27FC236}">
                  <a16:creationId xmlns:a16="http://schemas.microsoft.com/office/drawing/2014/main" id="{DA239899-3B07-D27C-C7D2-6AB1D90FA9D0}"/>
                </a:ext>
              </a:extLst>
            </p:cNvPr>
            <p:cNvCxnSpPr>
              <a:cxnSpLocks noGrp="1" noRot="1" noChangeAspect="1" noMove="1" noResize="1" noEditPoints="1" noAdjustHandles="1" noChangeArrowheads="1" noChangeShapeType="1"/>
            </p:cNvCxnSpPr>
            <p:nvPr/>
          </p:nvCxnSpPr>
          <p:spPr>
            <a:xfrm flipH="1">
              <a:off x="1581561" y="1280863"/>
              <a:ext cx="344441" cy="32400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橢圓 532">
              <a:extLst>
                <a:ext uri="{FF2B5EF4-FFF2-40B4-BE49-F238E27FC236}">
                  <a16:creationId xmlns:a16="http://schemas.microsoft.com/office/drawing/2014/main" id="{3E593355-49EF-E78C-A61D-F6F7A80FF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1545561" y="1589119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35" name="TextBox 15">
            <a:extLst>
              <a:ext uri="{FF2B5EF4-FFF2-40B4-BE49-F238E27FC236}">
                <a16:creationId xmlns:a16="http://schemas.microsoft.com/office/drawing/2014/main" id="{7059F785-C101-A28A-4464-BDFBF616EFB0}"/>
              </a:ext>
            </a:extLst>
          </p:cNvPr>
          <p:cNvSpPr txBox="1"/>
          <p:nvPr/>
        </p:nvSpPr>
        <p:spPr>
          <a:xfrm>
            <a:off x="3348692" y="3877389"/>
            <a:ext cx="2433271" cy="523923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01" name="圖片 500">
            <a:extLst>
              <a:ext uri="{FF2B5EF4-FFF2-40B4-BE49-F238E27FC236}">
                <a16:creationId xmlns:a16="http://schemas.microsoft.com/office/drawing/2014/main" id="{8387A8F4-2B57-5FD7-7233-37F14E1D94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3006963" y="1882596"/>
            <a:ext cx="3021087" cy="1569092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7C0A6669-001D-43E0-EF9B-1004834D0EC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7974" y="1649786"/>
            <a:ext cx="2497292" cy="2112723"/>
            <a:chOff x="3402356" y="1852613"/>
            <a:chExt cx="2497292" cy="16934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5D09894-92A8-C597-5329-D809E2B8828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6"/>
            <a:stretch/>
          </p:blipFill>
          <p:spPr>
            <a:xfrm>
              <a:off x="3402356" y="1852613"/>
              <a:ext cx="2497292" cy="1693439"/>
            </a:xfrm>
            <a:prstGeom prst="roundRect">
              <a:avLst>
                <a:gd name="adj" fmla="val 243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654AE64F-9C4A-C737-EE84-B3025EAF96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3004" y="2750929"/>
              <a:ext cx="883822" cy="164306"/>
            </a:xfrm>
            <a:custGeom>
              <a:avLst/>
              <a:gdLst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71523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95336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92955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85812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4306 h 164306"/>
                <a:gd name="connsiteX1" fmla="*/ 90488 w 862011"/>
                <a:gd name="connsiteY1" fmla="*/ 2381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0 w 862011"/>
                <a:gd name="connsiteY0" fmla="*/ 164306 h 164306"/>
                <a:gd name="connsiteX1" fmla="*/ 4286 w 862011"/>
                <a:gd name="connsiteY1" fmla="*/ 0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9589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95894 w 857725"/>
                <a:gd name="connsiteY4" fmla="*/ 164306 h 164306"/>
                <a:gd name="connsiteX0" fmla="*/ 8890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88904 w 857725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64534 w 846759"/>
                <a:gd name="connsiteY3" fmla="*/ 164306 h 164306"/>
                <a:gd name="connsiteX4" fmla="*/ 88904 w 846759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71524 w 846759"/>
                <a:gd name="connsiteY3" fmla="*/ 164306 h 164306"/>
                <a:gd name="connsiteX4" fmla="*/ 88904 w 846759"/>
                <a:gd name="connsiteY4" fmla="*/ 164306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759" h="164306">
                  <a:moveTo>
                    <a:pt x="88904" y="164306"/>
                  </a:moveTo>
                  <a:lnTo>
                    <a:pt x="0" y="0"/>
                  </a:lnTo>
                  <a:lnTo>
                    <a:pt x="846759" y="0"/>
                  </a:lnTo>
                  <a:lnTo>
                    <a:pt x="771524" y="164306"/>
                  </a:lnTo>
                  <a:lnTo>
                    <a:pt x="88904" y="1643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zh-TW" altLang="en-US" sz="1000" b="1" dirty="0">
                  <a:solidFill>
                    <a:schemeClr val="tx1"/>
                  </a:solidFill>
                </a:rPr>
                <a:t>生產推進課</a:t>
              </a:r>
            </a:p>
          </p:txBody>
        </p: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168A6B2C-C519-32E4-905C-113CD02D1D74}"/>
              </a:ext>
            </a:extLst>
          </p:cNvPr>
          <p:cNvSpPr txBox="1"/>
          <p:nvPr/>
        </p:nvSpPr>
        <p:spPr>
          <a:xfrm>
            <a:off x="6305758" y="3890739"/>
            <a:ext cx="2409570" cy="483989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藉由開發</a:t>
            </a:r>
            <a:r>
              <a: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同仁解決問題、優化作業。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箭號: ＞形 20">
            <a:extLst>
              <a:ext uri="{FF2B5EF4-FFF2-40B4-BE49-F238E27FC236}">
                <a16:creationId xmlns:a16="http://schemas.microsoft.com/office/drawing/2014/main" id="{ADB38F69-EBB9-F1D8-8305-0A53BCC7D611}"/>
              </a:ext>
            </a:extLst>
          </p:cNvPr>
          <p:cNvSpPr/>
          <p:nvPr/>
        </p:nvSpPr>
        <p:spPr>
          <a:xfrm flipH="1">
            <a:off x="6022091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5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製一部的</a:t>
            </a:r>
            <a:r>
              <a:rPr lang="en-US" altLang="zh-TW" dirty="0"/>
              <a:t>DX</a:t>
            </a:r>
            <a:r>
              <a:rPr lang="zh-TW" altLang="en-US" dirty="0"/>
              <a:t>之路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23F6749A-E47F-F88C-2B25-69065835E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617099"/>
              </p:ext>
            </p:extLst>
          </p:nvPr>
        </p:nvGraphicFramePr>
        <p:xfrm>
          <a:off x="434340" y="1657349"/>
          <a:ext cx="7875269" cy="3200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341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179217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/>
          </p:cNvGrpSpPr>
          <p:nvPr/>
        </p:nvGrpSpPr>
        <p:grpSpPr>
          <a:xfrm rot="5400000">
            <a:off x="4293062" y="1839278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/>
          </p:cNvGrpSpPr>
          <p:nvPr/>
        </p:nvGrpSpPr>
        <p:grpSpPr>
          <a:xfrm rot="5400000">
            <a:off x="3701341" y="2297177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/>
          </p:cNvGrpSpPr>
          <p:nvPr/>
        </p:nvGrpSpPr>
        <p:grpSpPr>
          <a:xfrm>
            <a:off x="-172387" y="889512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/>
          </p:cNvGrpSpPr>
          <p:nvPr/>
        </p:nvGrpSpPr>
        <p:grpSpPr>
          <a:xfrm>
            <a:off x="390230" y="1508979"/>
            <a:ext cx="2316405" cy="1514025"/>
            <a:chOff x="629662" y="1683321"/>
            <a:chExt cx="2923826" cy="1911041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15267" y="1696084"/>
              <a:ext cx="1038221" cy="1732092"/>
              <a:chOff x="949540" y="1696084"/>
              <a:chExt cx="1038221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540" y="2708138"/>
                <a:ext cx="920704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9662" y="1683321"/>
              <a:ext cx="1281905" cy="1910162"/>
              <a:chOff x="2834476" y="1683321"/>
              <a:chExt cx="1281905" cy="1910162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4476" y="2391048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9194" y="2913020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6281" y="1683321"/>
                <a:ext cx="870100" cy="680463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 dirty="0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/>
          </p:cNvSpPr>
          <p:nvPr/>
        </p:nvSpPr>
        <p:spPr>
          <a:xfrm>
            <a:off x="3449445" y="3144441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/>
          </p:cNvGrpSpPr>
          <p:nvPr/>
        </p:nvGrpSpPr>
        <p:grpSpPr>
          <a:xfrm>
            <a:off x="1044705" y="3138843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/>
          </p:cNvGrpSpPr>
          <p:nvPr/>
        </p:nvGrpSpPr>
        <p:grpSpPr>
          <a:xfrm>
            <a:off x="2421220" y="3378639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/>
          </p:cNvSpPr>
          <p:nvPr/>
        </p:nvSpPr>
        <p:spPr>
          <a:xfrm>
            <a:off x="2355103" y="323706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/>
          </p:cNvGrpSpPr>
          <p:nvPr/>
        </p:nvGrpSpPr>
        <p:grpSpPr>
          <a:xfrm>
            <a:off x="6853010" y="3986219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71929" y="3635923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/>
          </p:cNvSpPr>
          <p:nvPr/>
        </p:nvSpPr>
        <p:spPr>
          <a:xfrm>
            <a:off x="2324436" y="428517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/>
          </p:cNvSpPr>
          <p:nvPr/>
        </p:nvSpPr>
        <p:spPr>
          <a:xfrm>
            <a:off x="1195187" y="95495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4140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7959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6541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317388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原料投入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82095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溶解、清澄區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317390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成形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642563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徐冷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702956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精查設備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317390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素板捆包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5597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+mj-ea"/>
                <a:ea typeface="+mj-ea"/>
              </a:rPr>
              <a:t>原料投入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生產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COLD</a:t>
            </a:r>
            <a:r>
              <a:rPr lang="zh-TW" altLang="en-US" sz="1800" b="1" dirty="0">
                <a:latin typeface="+mj-ea"/>
                <a:ea typeface="+mj-ea"/>
              </a:rPr>
              <a:t>品質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操作</a:t>
            </a:r>
            <a:r>
              <a:rPr lang="zh-TW" altLang="en-US" sz="1800" b="1" dirty="0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 dirty="0">
              <a:solidFill>
                <a:srgbClr val="FF6600"/>
              </a:solidFill>
              <a:latin typeface="+mj-ea"/>
              <a:ea typeface="+mj-ea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93901F1-2856-8F07-BF6D-FB901CB19B02}"/>
              </a:ext>
            </a:extLst>
          </p:cNvPr>
          <p:cNvGrpSpPr/>
          <p:nvPr/>
        </p:nvGrpSpPr>
        <p:grpSpPr>
          <a:xfrm>
            <a:off x="1575329" y="1200856"/>
            <a:ext cx="821187" cy="649207"/>
            <a:chOff x="1605557" y="1132843"/>
            <a:chExt cx="821187" cy="64920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601DBA5-25C1-07C4-3661-25E4EE095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149" name="TextBox 15">
              <a:extLst>
                <a:ext uri="{FF2B5EF4-FFF2-40B4-BE49-F238E27FC236}">
                  <a16:creationId xmlns:a16="http://schemas.microsoft.com/office/drawing/2014/main" id="{290FD9CE-D3B5-40F3-3A7D-061A944E428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Data-1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FCFAC8-9E41-471B-E48D-32BAD2E3B485}"/>
              </a:ext>
            </a:extLst>
          </p:cNvPr>
          <p:cNvGrpSpPr/>
          <p:nvPr/>
        </p:nvGrpSpPr>
        <p:grpSpPr>
          <a:xfrm>
            <a:off x="1575329" y="3052392"/>
            <a:ext cx="821187" cy="649207"/>
            <a:chOff x="1605557" y="1132843"/>
            <a:chExt cx="821187" cy="649207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224283E-DFAA-A9C4-F135-6FDDF69B8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3FC097CB-62B1-A3B6-BD1E-8A9C0FE5D464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Data-2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BF961C4-7966-0D6B-DE31-980F501F5813}"/>
              </a:ext>
            </a:extLst>
          </p:cNvPr>
          <p:cNvGrpSpPr/>
          <p:nvPr/>
        </p:nvGrpSpPr>
        <p:grpSpPr>
          <a:xfrm>
            <a:off x="4507352" y="1200856"/>
            <a:ext cx="821187" cy="649207"/>
            <a:chOff x="1605557" y="1132843"/>
            <a:chExt cx="821187" cy="649207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59D828B1-9329-F32D-3A46-352E90DA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4" name="TextBox 15">
              <a:extLst>
                <a:ext uri="{FF2B5EF4-FFF2-40B4-BE49-F238E27FC236}">
                  <a16:creationId xmlns:a16="http://schemas.microsoft.com/office/drawing/2014/main" id="{FF8B915C-53C8-D78C-4501-BA39B9FBE4B1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Data-3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671CE6CA-8F32-EBE1-8800-263AE6636588}"/>
              </a:ext>
            </a:extLst>
          </p:cNvPr>
          <p:cNvGrpSpPr/>
          <p:nvPr/>
        </p:nvGrpSpPr>
        <p:grpSpPr>
          <a:xfrm>
            <a:off x="4507352" y="3052392"/>
            <a:ext cx="821187" cy="649207"/>
            <a:chOff x="1605557" y="1132843"/>
            <a:chExt cx="821187" cy="649207"/>
          </a:xfrm>
        </p:grpSpPr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F89D6421-2536-5B02-2EE4-510F0A745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BA285A83-1BC1-7824-85A7-DDCD76862669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Data-4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64383386-8B15-20D1-E46C-0C9B33D38F6C}"/>
              </a:ext>
            </a:extLst>
          </p:cNvPr>
          <p:cNvGrpSpPr/>
          <p:nvPr/>
        </p:nvGrpSpPr>
        <p:grpSpPr>
          <a:xfrm>
            <a:off x="7634932" y="1200856"/>
            <a:ext cx="821187" cy="649207"/>
            <a:chOff x="1605557" y="1132843"/>
            <a:chExt cx="821187" cy="649207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C1B2FF60-32DE-4A11-F57A-7350F400C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149B3D28-2256-7052-197A-8CCEFD5A82EC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Data-5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9FAB9B8-56C3-C7F6-8505-47DBD9202F3A}"/>
              </a:ext>
            </a:extLst>
          </p:cNvPr>
          <p:cNvGrpSpPr/>
          <p:nvPr/>
        </p:nvGrpSpPr>
        <p:grpSpPr>
          <a:xfrm>
            <a:off x="7687831" y="3052392"/>
            <a:ext cx="821187" cy="649207"/>
            <a:chOff x="1605557" y="1132843"/>
            <a:chExt cx="821187" cy="649207"/>
          </a:xfrm>
        </p:grpSpPr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BE193F97-C68F-53BA-8F93-AC0BADC3B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5" name="TextBox 15">
              <a:extLst>
                <a:ext uri="{FF2B5EF4-FFF2-40B4-BE49-F238E27FC236}">
                  <a16:creationId xmlns:a16="http://schemas.microsoft.com/office/drawing/2014/main" id="{50CF448F-06AA-AB7E-7367-3D0212F4B64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117372" y="4523029"/>
            <a:ext cx="490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目標：開發</a:t>
            </a:r>
            <a:r>
              <a:rPr lang="en-US" altLang="zh-TW" sz="1800" b="1" dirty="0">
                <a:solidFill>
                  <a:srgbClr val="002855"/>
                </a:solidFill>
                <a:latin typeface="+mj-ea"/>
                <a:ea typeface="+mj-ea"/>
              </a:rPr>
              <a:t>DX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工具，提高數據、情報的有效性</a:t>
            </a:r>
            <a:endParaRPr lang="ja-JP" altLang="en-US" sz="1800" b="1" dirty="0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生產中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破裂的恐懼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欠點情報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latin typeface="+mj-ea"/>
                    <a:ea typeface="+mj-ea"/>
                  </a:rPr>
                  <a:t>    參考性低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 dirty="0">
                    <a:latin typeface="+mj-ea"/>
                    <a:ea typeface="+mj-ea"/>
                  </a:rPr>
                  <a:t> 品質情報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 dirty="0">
                    <a:latin typeface="+mj-ea"/>
                    <a:ea typeface="+mj-ea"/>
                  </a:rPr>
                  <a:t>無法立即掌握 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無法定量化的經驗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193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DAB8C78-5970-44A6-EC53-126124B8816E}"/>
              </a:ext>
            </a:extLst>
          </p:cNvPr>
          <p:cNvGrpSpPr/>
          <p:nvPr/>
        </p:nvGrpSpPr>
        <p:grpSpPr>
          <a:xfrm>
            <a:off x="776346" y="865637"/>
            <a:ext cx="7545666" cy="4057601"/>
            <a:chOff x="776346" y="865637"/>
            <a:chExt cx="7545666" cy="4057601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71E8C4D7-D64F-63A8-4931-AB37CEB343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359" y="3665654"/>
              <a:ext cx="1325671" cy="643665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AB7F689-6BC9-6DF0-CB1C-DCB5430E1776}"/>
                </a:ext>
              </a:extLst>
            </p:cNvPr>
            <p:cNvCxnSpPr>
              <a:cxnSpLocks/>
            </p:cNvCxnSpPr>
            <p:nvPr/>
          </p:nvCxnSpPr>
          <p:spPr>
            <a:xfrm>
              <a:off x="1723142" y="2218622"/>
              <a:ext cx="1930810" cy="111450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F875645-F6E2-B6B9-A000-D7EED3B9824D}"/>
                </a:ext>
              </a:extLst>
            </p:cNvPr>
            <p:cNvCxnSpPr>
              <a:cxnSpLocks/>
            </p:cNvCxnSpPr>
            <p:nvPr/>
          </p:nvCxnSpPr>
          <p:spPr>
            <a:xfrm>
              <a:off x="3738775" y="2421160"/>
              <a:ext cx="521263" cy="81602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2E0EA6E1-D89C-72A8-5877-4AA6DC446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5196" y="1986604"/>
              <a:ext cx="1629712" cy="1418314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0AFAD91-B4D0-D5DD-C539-544BA41E08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155" y="2039356"/>
              <a:ext cx="755327" cy="1176430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9067BEB-CDED-A010-3737-54E692E67E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6299" y="3723244"/>
              <a:ext cx="1638609" cy="406481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C9B5F38-AB68-2833-CD4C-68BAB2C31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" r="1288"/>
            <a:stretch/>
          </p:blipFill>
          <p:spPr>
            <a:xfrm>
              <a:off x="3349389" y="2966267"/>
              <a:ext cx="2467927" cy="1358188"/>
            </a:xfrm>
            <a:prstGeom prst="roundRect">
              <a:avLst>
                <a:gd name="adj" fmla="val 249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E7D5C4DE-EBFD-6491-9257-C2B4461D2662}"/>
                </a:ext>
              </a:extLst>
            </p:cNvPr>
            <p:cNvGrpSpPr/>
            <p:nvPr/>
          </p:nvGrpSpPr>
          <p:grpSpPr>
            <a:xfrm>
              <a:off x="776346" y="1058604"/>
              <a:ext cx="1269848" cy="1422459"/>
              <a:chOff x="470855" y="1356937"/>
              <a:chExt cx="1269848" cy="1422459"/>
            </a:xfrm>
          </p:grpSpPr>
          <p:grpSp>
            <p:nvGrpSpPr>
              <p:cNvPr id="101" name="群組 100">
                <a:extLst>
                  <a:ext uri="{FF2B5EF4-FFF2-40B4-BE49-F238E27FC236}">
                    <a16:creationId xmlns:a16="http://schemas.microsoft.com/office/drawing/2014/main" id="{71A26CDB-615A-F954-553B-6BF998EB5082}"/>
                  </a:ext>
                </a:extLst>
              </p:cNvPr>
              <p:cNvGrpSpPr/>
              <p:nvPr/>
            </p:nvGrpSpPr>
            <p:grpSpPr>
              <a:xfrm>
                <a:off x="549349" y="1356937"/>
                <a:ext cx="1191354" cy="1191354"/>
                <a:chOff x="1417765" y="1626781"/>
                <a:chExt cx="1260000" cy="1260000"/>
              </a:xfrm>
            </p:grpSpPr>
            <p:sp>
              <p:nvSpPr>
                <p:cNvPr id="103" name="橢圓 102">
                  <a:extLst>
                    <a:ext uri="{FF2B5EF4-FFF2-40B4-BE49-F238E27FC236}">
                      <a16:creationId xmlns:a16="http://schemas.microsoft.com/office/drawing/2014/main" id="{F1283E20-B233-450A-9C8B-7FD4DBA77382}"/>
                    </a:ext>
                  </a:extLst>
                </p:cNvPr>
                <p:cNvSpPr/>
                <p:nvPr/>
              </p:nvSpPr>
              <p:spPr>
                <a:xfrm>
                  <a:off x="1417765" y="1626781"/>
                  <a:ext cx="1260000" cy="12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4" name="圖片 103">
                  <a:extLst>
                    <a:ext uri="{FF2B5EF4-FFF2-40B4-BE49-F238E27FC236}">
                      <a16:creationId xmlns:a16="http://schemas.microsoft.com/office/drawing/2014/main" id="{AC1BD0DD-27C8-EF1A-21BB-158E25285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86411" y="1695427"/>
                  <a:ext cx="1122708" cy="1122708"/>
                </a:xfrm>
                <a:prstGeom prst="ellipse">
                  <a:avLst/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50D15CF2-ECE8-9D81-9362-50971207B582}"/>
                  </a:ext>
                </a:extLst>
              </p:cNvPr>
              <p:cNvSpPr txBox="1"/>
              <p:nvPr/>
            </p:nvSpPr>
            <p:spPr>
              <a:xfrm>
                <a:off x="470855" y="2471619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原料數據</a:t>
                </a:r>
                <a:endParaRPr lang="en-US" altLang="zh-TW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3F8A11E8-0B7C-F09E-F80E-D816EBB59BE5}"/>
                </a:ext>
              </a:extLst>
            </p:cNvPr>
            <p:cNvGrpSpPr/>
            <p:nvPr/>
          </p:nvGrpSpPr>
          <p:grpSpPr>
            <a:xfrm>
              <a:off x="2298031" y="1003455"/>
              <a:ext cx="1947329" cy="1400920"/>
              <a:chOff x="1879195" y="667340"/>
              <a:chExt cx="1947329" cy="1400920"/>
            </a:xfrm>
          </p:grpSpPr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03FDBC34-C766-ECE2-19DD-B3811A5E8276}"/>
                  </a:ext>
                </a:extLst>
              </p:cNvPr>
              <p:cNvGrpSpPr/>
              <p:nvPr/>
            </p:nvGrpSpPr>
            <p:grpSpPr>
              <a:xfrm>
                <a:off x="2635170" y="876906"/>
                <a:ext cx="1191354" cy="1191354"/>
                <a:chOff x="2463499" y="920094"/>
                <a:chExt cx="1191354" cy="1191354"/>
              </a:xfrm>
            </p:grpSpPr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B467C9A1-3972-6774-9B6E-C4682DA2BA53}"/>
                    </a:ext>
                  </a:extLst>
                </p:cNvPr>
                <p:cNvSpPr/>
                <p:nvPr/>
              </p:nvSpPr>
              <p:spPr>
                <a:xfrm>
                  <a:off x="2463499" y="920094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0" name="圖片 99">
                  <a:extLst>
                    <a:ext uri="{FF2B5EF4-FFF2-40B4-BE49-F238E27FC236}">
                      <a16:creationId xmlns:a16="http://schemas.microsoft.com/office/drawing/2014/main" id="{BAE71616-ECDA-4833-9B38-D5DB5F9B08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6978" t="4869" r="21304" b="2779"/>
                <a:stretch>
                  <a:fillRect/>
                </a:stretch>
              </p:blipFill>
              <p:spPr>
                <a:xfrm>
                  <a:off x="2519176" y="975771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3733C2F-CE1A-7D12-5242-C7B7030076C8}"/>
                  </a:ext>
                </a:extLst>
              </p:cNvPr>
              <p:cNvSpPr txBox="1"/>
              <p:nvPr/>
            </p:nvSpPr>
            <p:spPr>
              <a:xfrm>
                <a:off x="1879195" y="667340"/>
                <a:ext cx="1441420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溶解、</a:t>
                </a:r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清澄數據</a:t>
                </a:r>
                <a:endParaRPr lang="en-US" altLang="zh-TW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2016E6C7-012D-30DE-88A2-3BA362310636}"/>
                </a:ext>
              </a:extLst>
            </p:cNvPr>
            <p:cNvGrpSpPr/>
            <p:nvPr/>
          </p:nvGrpSpPr>
          <p:grpSpPr>
            <a:xfrm>
              <a:off x="1023679" y="3163063"/>
              <a:ext cx="1482350" cy="1419677"/>
              <a:chOff x="508903" y="3042684"/>
              <a:chExt cx="1482350" cy="1419677"/>
            </a:xfrm>
          </p:grpSpPr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A50C5069-5C9C-C3C7-5E90-B62B3A56B4DB}"/>
                  </a:ext>
                </a:extLst>
              </p:cNvPr>
              <p:cNvGrpSpPr/>
              <p:nvPr/>
            </p:nvGrpSpPr>
            <p:grpSpPr>
              <a:xfrm>
                <a:off x="799899" y="3042684"/>
                <a:ext cx="1191354" cy="1191354"/>
                <a:chOff x="1027789" y="2870662"/>
                <a:chExt cx="1191354" cy="1191354"/>
              </a:xfrm>
            </p:grpSpPr>
            <p:sp>
              <p:nvSpPr>
                <p:cNvPr id="95" name="橢圓 94">
                  <a:extLst>
                    <a:ext uri="{FF2B5EF4-FFF2-40B4-BE49-F238E27FC236}">
                      <a16:creationId xmlns:a16="http://schemas.microsoft.com/office/drawing/2014/main" id="{6E413DC8-2A71-346B-E734-D6C474C054AA}"/>
                    </a:ext>
                  </a:extLst>
                </p:cNvPr>
                <p:cNvSpPr/>
                <p:nvPr/>
              </p:nvSpPr>
              <p:spPr>
                <a:xfrm>
                  <a:off x="1027789" y="2870662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6" name="圖片 95">
                  <a:extLst>
                    <a:ext uri="{FF2B5EF4-FFF2-40B4-BE49-F238E27FC236}">
                      <a16:creationId xmlns:a16="http://schemas.microsoft.com/office/drawing/2014/main" id="{F3DB56CC-B6EC-2EE7-1F2F-AD38A3CF94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58" t="681" r="30524" b="1020"/>
                <a:stretch/>
              </p:blipFill>
              <p:spPr>
                <a:xfrm>
                  <a:off x="1082878" y="2926339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37E9CA04-8ACE-D1B0-0747-AA0A51A64DC2}"/>
                  </a:ext>
                </a:extLst>
              </p:cNvPr>
              <p:cNvSpPr/>
              <p:nvPr/>
            </p:nvSpPr>
            <p:spPr>
              <a:xfrm>
                <a:off x="508903" y="4154584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成形數據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990B10B-78D5-09D6-3233-6DFA44C98630}"/>
                </a:ext>
              </a:extLst>
            </p:cNvPr>
            <p:cNvGrpSpPr/>
            <p:nvPr/>
          </p:nvGrpSpPr>
          <p:grpSpPr>
            <a:xfrm>
              <a:off x="4975820" y="865637"/>
              <a:ext cx="1219192" cy="1428744"/>
              <a:chOff x="6863724" y="3221067"/>
              <a:chExt cx="1219192" cy="1428744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111C649D-3CF1-5CED-1708-63EB41B226C8}"/>
                  </a:ext>
                </a:extLst>
              </p:cNvPr>
              <p:cNvGrpSpPr/>
              <p:nvPr/>
            </p:nvGrpSpPr>
            <p:grpSpPr>
              <a:xfrm>
                <a:off x="6863724" y="3221067"/>
                <a:ext cx="1191354" cy="1191354"/>
                <a:chOff x="7179360" y="2937287"/>
                <a:chExt cx="1191354" cy="1191354"/>
              </a:xfrm>
            </p:grpSpPr>
            <p:sp>
              <p:nvSpPr>
                <p:cNvPr id="91" name="橢圓 90">
                  <a:extLst>
                    <a:ext uri="{FF2B5EF4-FFF2-40B4-BE49-F238E27FC236}">
                      <a16:creationId xmlns:a16="http://schemas.microsoft.com/office/drawing/2014/main" id="{05A26228-6F90-FC60-F716-30FD12550A09}"/>
                    </a:ext>
                  </a:extLst>
                </p:cNvPr>
                <p:cNvSpPr/>
                <p:nvPr/>
              </p:nvSpPr>
              <p:spPr>
                <a:xfrm>
                  <a:off x="7179360" y="2937287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3AB8DDCD-2839-302F-EEF3-704FE9E345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404" t="8190" r="14848" b="1157"/>
                <a:stretch/>
              </p:blipFill>
              <p:spPr>
                <a:xfrm flipH="1">
                  <a:off x="7235037" y="2989300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108000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241766" y="0"/>
                        <a:pt x="0" y="241766"/>
                        <a:pt x="0" y="540000"/>
                      </a:cubicBezTo>
                      <a:cubicBezTo>
                        <a:pt x="0" y="838234"/>
                        <a:pt x="241766" y="1080000"/>
                        <a:pt x="540000" y="1080000"/>
                      </a:cubicBezTo>
                      <a:cubicBezTo>
                        <a:pt x="838234" y="1080000"/>
                        <a:pt x="1080000" y="838234"/>
                        <a:pt x="1080000" y="540000"/>
                      </a:cubicBezTo>
                      <a:cubicBezTo>
                        <a:pt x="1080000" y="241766"/>
                        <a:pt x="838234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D6A8F20A-D754-B126-67EA-49A8D8086E44}"/>
                  </a:ext>
                </a:extLst>
              </p:cNvPr>
              <p:cNvSpPr/>
              <p:nvPr/>
            </p:nvSpPr>
            <p:spPr>
              <a:xfrm>
                <a:off x="7180105" y="4342034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徐冷數據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20E13515-F78E-8C10-ED8B-1C471688260E}"/>
                </a:ext>
              </a:extLst>
            </p:cNvPr>
            <p:cNvGrpSpPr/>
            <p:nvPr/>
          </p:nvGrpSpPr>
          <p:grpSpPr>
            <a:xfrm>
              <a:off x="7052665" y="1058072"/>
              <a:ext cx="1269347" cy="1428287"/>
              <a:chOff x="7566764" y="1825010"/>
              <a:chExt cx="1269347" cy="1428287"/>
            </a:xfrm>
          </p:grpSpPr>
          <p:grpSp>
            <p:nvGrpSpPr>
              <p:cNvPr id="85" name="群組 84">
                <a:extLst>
                  <a:ext uri="{FF2B5EF4-FFF2-40B4-BE49-F238E27FC236}">
                    <a16:creationId xmlns:a16="http://schemas.microsoft.com/office/drawing/2014/main" id="{CF898E6B-8B6B-42A5-B63A-5FEC46AA09B2}"/>
                  </a:ext>
                </a:extLst>
              </p:cNvPr>
              <p:cNvGrpSpPr/>
              <p:nvPr/>
            </p:nvGrpSpPr>
            <p:grpSpPr>
              <a:xfrm>
                <a:off x="7566764" y="1825010"/>
                <a:ext cx="1191354" cy="1191354"/>
                <a:chOff x="7566764" y="1825010"/>
                <a:chExt cx="1191354" cy="1191354"/>
              </a:xfrm>
            </p:grpSpPr>
            <p:sp>
              <p:nvSpPr>
                <p:cNvPr id="87" name="橢圓 86">
                  <a:extLst>
                    <a:ext uri="{FF2B5EF4-FFF2-40B4-BE49-F238E27FC236}">
                      <a16:creationId xmlns:a16="http://schemas.microsoft.com/office/drawing/2014/main" id="{6288E049-E858-54CF-F8CF-BCA15220BF63}"/>
                    </a:ext>
                  </a:extLst>
                </p:cNvPr>
                <p:cNvSpPr/>
                <p:nvPr/>
              </p:nvSpPr>
              <p:spPr>
                <a:xfrm>
                  <a:off x="7566764" y="1825010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88" name="圖片 87">
                  <a:extLst>
                    <a:ext uri="{FF2B5EF4-FFF2-40B4-BE49-F238E27FC236}">
                      <a16:creationId xmlns:a16="http://schemas.microsoft.com/office/drawing/2014/main" id="{6006593D-C6FF-E60F-5E00-A84D4C43B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0134" t="2299" r="20895" b="7048"/>
                <a:stretch/>
              </p:blipFill>
              <p:spPr>
                <a:xfrm>
                  <a:off x="7622441" y="1880687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96EE8171-C347-4891-1053-35E98EADEB61}"/>
                  </a:ext>
                </a:extLst>
              </p:cNvPr>
              <p:cNvSpPr/>
              <p:nvPr/>
            </p:nvSpPr>
            <p:spPr>
              <a:xfrm>
                <a:off x="7574226" y="2945520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品質精查</a:t>
                </a:r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2D720289-5B68-8A0B-2202-00A3DE05DD1C}"/>
                </a:ext>
              </a:extLst>
            </p:cNvPr>
            <p:cNvGrpSpPr/>
            <p:nvPr/>
          </p:nvGrpSpPr>
          <p:grpSpPr>
            <a:xfrm>
              <a:off x="6214423" y="3181491"/>
              <a:ext cx="2037058" cy="1303207"/>
              <a:chOff x="4434932" y="1248213"/>
              <a:chExt cx="2037058" cy="1303207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8FA0827F-ED4A-5D34-DFB6-ED06A50F0D28}"/>
                  </a:ext>
                </a:extLst>
              </p:cNvPr>
              <p:cNvGrpSpPr/>
              <p:nvPr/>
            </p:nvGrpSpPr>
            <p:grpSpPr>
              <a:xfrm>
                <a:off x="5280636" y="1248213"/>
                <a:ext cx="1191354" cy="1191354"/>
                <a:chOff x="6418792" y="844603"/>
                <a:chExt cx="1191354" cy="1191354"/>
              </a:xfrm>
            </p:grpSpPr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0547F511-2B70-90A9-024D-B432924D3B81}"/>
                    </a:ext>
                  </a:extLst>
                </p:cNvPr>
                <p:cNvSpPr/>
                <p:nvPr/>
              </p:nvSpPr>
              <p:spPr>
                <a:xfrm>
                  <a:off x="6418792" y="844603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5CA8AEA3-8489-29FB-F610-3E3890499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3122" t="163" r="17654" b="359"/>
                <a:stretch/>
              </p:blipFill>
              <p:spPr>
                <a:xfrm>
                  <a:off x="6474469" y="902259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6A05F92A-E1F4-8BB7-3C9B-C93F4D2C10F1}"/>
                  </a:ext>
                </a:extLst>
              </p:cNvPr>
              <p:cNvSpPr/>
              <p:nvPr/>
            </p:nvSpPr>
            <p:spPr>
              <a:xfrm>
                <a:off x="4434932" y="2243643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素板捆包數據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0C0BC3BF-5EB9-F345-1427-9A7D951A07A5}"/>
                </a:ext>
              </a:extLst>
            </p:cNvPr>
            <p:cNvSpPr txBox="1"/>
            <p:nvPr/>
          </p:nvSpPr>
          <p:spPr>
            <a:xfrm>
              <a:off x="3460834" y="4523128"/>
              <a:ext cx="223651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0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実時間データ分析</a:t>
              </a:r>
              <a:endParaRPr kumimoji="1" lang="en-US" altLang="ja-JP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4947A6-30A5-4CF0-9809-B9308C058E34}"/>
                </a:ext>
              </a:extLst>
            </p:cNvPr>
            <p:cNvGrpSpPr/>
            <p:nvPr/>
          </p:nvGrpSpPr>
          <p:grpSpPr>
            <a:xfrm>
              <a:off x="2861194" y="4598205"/>
              <a:ext cx="376038" cy="227153"/>
              <a:chOff x="1114871" y="4458058"/>
              <a:chExt cx="438183" cy="264693"/>
            </a:xfrm>
          </p:grpSpPr>
          <p:sp>
            <p:nvSpPr>
              <p:cNvPr id="70" name="等腰三角形 69">
                <a:extLst>
                  <a:ext uri="{FF2B5EF4-FFF2-40B4-BE49-F238E27FC236}">
                    <a16:creationId xmlns:a16="http://schemas.microsoft.com/office/drawing/2014/main" id="{07C52838-2BFC-F76F-8844-6C56BECAF723}"/>
                  </a:ext>
                </a:extLst>
              </p:cNvPr>
              <p:cNvSpPr/>
              <p:nvPr/>
            </p:nvSpPr>
            <p:spPr>
              <a:xfrm rot="5400000">
                <a:off x="1078729" y="4494200"/>
                <a:ext cx="264693" cy="19241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1" name="等腰三角形 70">
                <a:extLst>
                  <a:ext uri="{FF2B5EF4-FFF2-40B4-BE49-F238E27FC236}">
                    <a16:creationId xmlns:a16="http://schemas.microsoft.com/office/drawing/2014/main" id="{6628D397-EBD0-82CB-7EA1-8D357F0591BA}"/>
                  </a:ext>
                </a:extLst>
              </p:cNvPr>
              <p:cNvSpPr/>
              <p:nvPr/>
            </p:nvSpPr>
            <p:spPr>
              <a:xfrm rot="5400000">
                <a:off x="1324502" y="4494200"/>
                <a:ext cx="264693" cy="19241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48B65C08-68F8-FF3B-C6A0-4B5E39EA0184}"/>
                </a:ext>
              </a:extLst>
            </p:cNvPr>
            <p:cNvGrpSpPr/>
            <p:nvPr/>
          </p:nvGrpSpPr>
          <p:grpSpPr>
            <a:xfrm flipH="1">
              <a:off x="5920946" y="4598205"/>
              <a:ext cx="376038" cy="227153"/>
              <a:chOff x="1114871" y="4458058"/>
              <a:chExt cx="438183" cy="264693"/>
            </a:xfrm>
          </p:grpSpPr>
          <p:sp>
            <p:nvSpPr>
              <p:cNvPr id="67" name="等腰三角形 66">
                <a:extLst>
                  <a:ext uri="{FF2B5EF4-FFF2-40B4-BE49-F238E27FC236}">
                    <a16:creationId xmlns:a16="http://schemas.microsoft.com/office/drawing/2014/main" id="{0AFE994D-6121-4E01-E436-81F6D4ED02AC}"/>
                  </a:ext>
                </a:extLst>
              </p:cNvPr>
              <p:cNvSpPr/>
              <p:nvPr/>
            </p:nvSpPr>
            <p:spPr>
              <a:xfrm rot="5400000">
                <a:off x="1078729" y="4494200"/>
                <a:ext cx="264693" cy="19241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8" name="等腰三角形 67">
                <a:extLst>
                  <a:ext uri="{FF2B5EF4-FFF2-40B4-BE49-F238E27FC236}">
                    <a16:creationId xmlns:a16="http://schemas.microsoft.com/office/drawing/2014/main" id="{363FDE50-B74D-4AEE-C456-19A9A670572F}"/>
                  </a:ext>
                </a:extLst>
              </p:cNvPr>
              <p:cNvSpPr/>
              <p:nvPr/>
            </p:nvSpPr>
            <p:spPr>
              <a:xfrm rot="5400000">
                <a:off x="1324502" y="4494200"/>
                <a:ext cx="264693" cy="19241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02A8768F-6982-6027-960C-D93666B59D97}"/>
                </a:ext>
              </a:extLst>
            </p:cNvPr>
            <p:cNvGrpSpPr/>
            <p:nvPr/>
          </p:nvGrpSpPr>
          <p:grpSpPr>
            <a:xfrm>
              <a:off x="3448355" y="2993786"/>
              <a:ext cx="767627" cy="1148969"/>
              <a:chOff x="3448355" y="2993786"/>
              <a:chExt cx="767627" cy="1148969"/>
            </a:xfrm>
          </p:grpSpPr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6F1115D0-F452-FDBD-B564-4CBFA69121C4}"/>
                  </a:ext>
                </a:extLst>
              </p:cNvPr>
              <p:cNvGrpSpPr/>
              <p:nvPr/>
            </p:nvGrpSpPr>
            <p:grpSpPr>
              <a:xfrm>
                <a:off x="3448355" y="3042598"/>
                <a:ext cx="767627" cy="1100157"/>
                <a:chOff x="306006" y="2233868"/>
                <a:chExt cx="870778" cy="1247992"/>
              </a:xfrm>
            </p:grpSpPr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9799C846-86BE-A459-5BAF-F3FD816EFB56}"/>
                    </a:ext>
                  </a:extLst>
                </p:cNvPr>
                <p:cNvSpPr/>
                <p:nvPr/>
              </p:nvSpPr>
              <p:spPr>
                <a:xfrm>
                  <a:off x="347661" y="2233868"/>
                  <a:ext cx="784072" cy="1171049"/>
                </a:xfrm>
                <a:prstGeom prst="roundRect">
                  <a:avLst>
                    <a:gd name="adj" fmla="val 5997"/>
                  </a:avLst>
                </a:prstGeom>
                <a:solidFill>
                  <a:srgbClr val="FFFFFF">
                    <a:alpha val="85098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kumimoji="1" lang="zh-TW" altLang="en-US" sz="800" dirty="0">
                    <a:solidFill>
                      <a:srgbClr val="FF6600"/>
                    </a:solidFill>
                  </a:endParaRPr>
                </a:p>
              </p:txBody>
            </p:sp>
            <p:pic>
              <p:nvPicPr>
                <p:cNvPr id="65" name="圖片 64">
                  <a:extLst>
                    <a:ext uri="{FF2B5EF4-FFF2-40B4-BE49-F238E27FC236}">
                      <a16:creationId xmlns:a16="http://schemas.microsoft.com/office/drawing/2014/main" id="{5C999660-532E-BC1F-C7AA-84C9504CD2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6006" y="2512769"/>
                  <a:ext cx="870778" cy="969091"/>
                </a:xfrm>
                <a:prstGeom prst="rect">
                  <a:avLst/>
                </a:prstGeom>
              </p:spPr>
            </p:pic>
          </p:grp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B646456-B7A8-BF9D-EE18-74E62A708223}"/>
                  </a:ext>
                </a:extLst>
              </p:cNvPr>
              <p:cNvSpPr/>
              <p:nvPr/>
            </p:nvSpPr>
            <p:spPr>
              <a:xfrm>
                <a:off x="3495743" y="2993786"/>
                <a:ext cx="669863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TW" sz="1600" dirty="0">
                    <a:solidFill>
                      <a:srgbClr val="FF6600"/>
                    </a:solidFill>
                  </a:rPr>
                  <a:t>HOT</a:t>
                </a:r>
                <a:endParaRPr kumimoji="1" lang="zh-TW" altLang="en-US" sz="1600" dirty="0">
                  <a:solidFill>
                    <a:srgbClr val="FF6600"/>
                  </a:solidFill>
                </a:endParaRP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ACDBF5AE-FAF9-DC7A-63D5-B6D7812C02DD}"/>
                </a:ext>
              </a:extLst>
            </p:cNvPr>
            <p:cNvGrpSpPr/>
            <p:nvPr/>
          </p:nvGrpSpPr>
          <p:grpSpPr>
            <a:xfrm>
              <a:off x="4972638" y="2993786"/>
              <a:ext cx="813043" cy="1081142"/>
              <a:chOff x="4972638" y="2993786"/>
              <a:chExt cx="813043" cy="1081142"/>
            </a:xfrm>
          </p:grpSpPr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BD865FEC-AD7D-7990-4F49-734BFD3228FF}"/>
                  </a:ext>
                </a:extLst>
              </p:cNvPr>
              <p:cNvGrpSpPr/>
              <p:nvPr/>
            </p:nvGrpSpPr>
            <p:grpSpPr>
              <a:xfrm>
                <a:off x="4972638" y="2993786"/>
                <a:ext cx="813043" cy="1081142"/>
                <a:chOff x="3424153" y="2993786"/>
                <a:chExt cx="813043" cy="1081142"/>
              </a:xfrm>
            </p:grpSpPr>
            <p:sp>
              <p:nvSpPr>
                <p:cNvPr id="54" name="矩形: 圓角 53">
                  <a:extLst>
                    <a:ext uri="{FF2B5EF4-FFF2-40B4-BE49-F238E27FC236}">
                      <a16:creationId xmlns:a16="http://schemas.microsoft.com/office/drawing/2014/main" id="{316008EB-5508-78CD-AA8B-DF1DBBC85172}"/>
                    </a:ext>
                  </a:extLst>
                </p:cNvPr>
                <p:cNvSpPr/>
                <p:nvPr/>
              </p:nvSpPr>
              <p:spPr>
                <a:xfrm>
                  <a:off x="3485075" y="3042599"/>
                  <a:ext cx="691192" cy="1032329"/>
                </a:xfrm>
                <a:prstGeom prst="roundRect">
                  <a:avLst>
                    <a:gd name="adj" fmla="val 5997"/>
                  </a:avLst>
                </a:prstGeom>
                <a:solidFill>
                  <a:srgbClr val="FFFFFF">
                    <a:alpha val="85098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kumimoji="1" lang="zh-TW" altLang="en-US" sz="8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67A9F0F7-18F1-45DA-90E6-B3A0B7951266}"/>
                    </a:ext>
                  </a:extLst>
                </p:cNvPr>
                <p:cNvSpPr/>
                <p:nvPr/>
              </p:nvSpPr>
              <p:spPr>
                <a:xfrm>
                  <a:off x="3424153" y="2993786"/>
                  <a:ext cx="81304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kumimoji="1" lang="en-US" altLang="zh-TW" sz="1600" dirty="0">
                      <a:solidFill>
                        <a:srgbClr val="0000FF"/>
                      </a:solidFill>
                    </a:rPr>
                    <a:t>COLD</a:t>
                  </a:r>
                  <a:endParaRPr kumimoji="1" lang="zh-TW" altLang="en-US" sz="1600" dirty="0">
                    <a:solidFill>
                      <a:srgbClr val="0000FF"/>
                    </a:solidFill>
                  </a:endParaRPr>
                </a:p>
              </p:txBody>
            </p:sp>
          </p:grpSp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FBF03B23-AA1B-0985-5C67-BDA6CEB99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400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067515" y="3288461"/>
                <a:ext cx="638022" cy="7393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964ED1A7-34EF-E4EB-9F3F-2DB4E2DC8D36}"/>
              </a:ext>
            </a:extLst>
          </p:cNvPr>
          <p:cNvSpPr txBox="1"/>
          <p:nvPr/>
        </p:nvSpPr>
        <p:spPr>
          <a:xfrm>
            <a:off x="198808" y="1060965"/>
            <a:ext cx="7452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造成判斷困難的欠點樣式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的誤判斷</a:t>
            </a:r>
            <a:endParaRPr lang="en-US" altLang="zh-TW" sz="180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新開發的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過程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(ADT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獨自進行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的理解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</a:p>
          <a:p>
            <a:pPr algn="l"/>
            <a:r>
              <a:rPr lang="en-US" altLang="zh-TW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AI</a:t>
            </a:r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輔助提高判斷正確性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endParaRPr kumimoji="1" lang="zh-TW" altLang="en-US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07695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ADT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-1614958" y="2068869"/>
            <a:ext cx="171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lang="en-US" altLang="zh-TW" sz="1400" b="1" i="0">
              <a:solidFill>
                <a:srgbClr val="1A1A1A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zh-TW" altLang="en-US" sz="1400" b="1" i="0">
                <a:solidFill>
                  <a:srgbClr val="1A1A1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巨大泡</a:t>
            </a:r>
            <a:endParaRPr kumimoji="1" lang="zh-TW" altLang="en-US" sz="1400" b="1" i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B0A416-03F4-68A1-4B2C-55EDDEC0D9B3}"/>
              </a:ext>
            </a:extLst>
          </p:cNvPr>
          <p:cNvSpPr txBox="1"/>
          <p:nvPr/>
        </p:nvSpPr>
        <p:spPr>
          <a:xfrm>
            <a:off x="114185" y="784559"/>
            <a:ext cx="377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利用檢查機欠點分類技術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開發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品質監</a:t>
            </a:r>
            <a:r>
              <a:rPr lang="zh-TW" altLang="en-US" sz="16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視參數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並可視化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42FD34-FB17-DD66-8088-A80FA986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" y="1612226"/>
            <a:ext cx="2873153" cy="27647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183D07-E761-A35C-B256-CF5222F08E05}"/>
              </a:ext>
            </a:extLst>
          </p:cNvPr>
          <p:cNvSpPr/>
          <p:nvPr/>
        </p:nvSpPr>
        <p:spPr>
          <a:xfrm>
            <a:off x="3965950" y="764426"/>
            <a:ext cx="2873153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7D1A70C-E17E-E26B-87FF-2924334554AC}"/>
              </a:ext>
            </a:extLst>
          </p:cNvPr>
          <p:cNvSpPr/>
          <p:nvPr/>
        </p:nvSpPr>
        <p:spPr>
          <a:xfrm>
            <a:off x="4164021" y="961032"/>
            <a:ext cx="2576550" cy="1671016"/>
          </a:xfrm>
          <a:prstGeom prst="wedgeRectCallout">
            <a:avLst>
              <a:gd name="adj1" fmla="val -71952"/>
              <a:gd name="adj2" fmla="val -20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12458C-92FA-D18F-4CE1-2046FC9E395A}"/>
              </a:ext>
            </a:extLst>
          </p:cNvPr>
          <p:cNvSpPr txBox="1"/>
          <p:nvPr/>
        </p:nvSpPr>
        <p:spPr>
          <a:xfrm>
            <a:off x="4402860" y="956551"/>
            <a:ext cx="2874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欠點分類技術</a:t>
            </a:r>
            <a:r>
              <a:rPr kumimoji="1" lang="en-US" altLang="zh-TW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8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endParaRPr kumimoji="1" lang="zh-TW" altLang="en-US" sz="1800" b="0" i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" name="圖片 29" descr="一張含有 文字, 螢幕擷取畫面, 計算機, 設計 的圖片&#10;&#10;自動產生的描述">
            <a:extLst>
              <a:ext uri="{FF2B5EF4-FFF2-40B4-BE49-F238E27FC236}">
                <a16:creationId xmlns:a16="http://schemas.microsoft.com/office/drawing/2014/main" id="{7F15D653-0375-46D9-22C9-7D6009A4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5" t="33406" r="11032" b="44465"/>
          <a:stretch/>
        </p:blipFill>
        <p:spPr>
          <a:xfrm>
            <a:off x="5747685" y="1605021"/>
            <a:ext cx="789397" cy="7524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4609751-CD12-1AA5-6575-70555D1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564" y="1391284"/>
            <a:ext cx="1359762" cy="112210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F068586-86F9-A10C-BBF2-2A875B4B3732}"/>
              </a:ext>
            </a:extLst>
          </p:cNvPr>
          <p:cNvSpPr/>
          <p:nvPr/>
        </p:nvSpPr>
        <p:spPr>
          <a:xfrm>
            <a:off x="6813919" y="2357504"/>
            <a:ext cx="478735" cy="807727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444913-8307-352B-D890-8AA5CCC6AA3D}"/>
              </a:ext>
            </a:extLst>
          </p:cNvPr>
          <p:cNvSpPr/>
          <p:nvPr/>
        </p:nvSpPr>
        <p:spPr>
          <a:xfrm>
            <a:off x="7275070" y="764426"/>
            <a:ext cx="1633371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E7C17EC-D6C6-EB3B-BA74-C9007CBDF8E3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623" r="18965"/>
          <a:stretch/>
        </p:blipFill>
        <p:spPr>
          <a:xfrm>
            <a:off x="7308407" y="1332202"/>
            <a:ext cx="1506465" cy="3044784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CD1949C-469C-5185-CAE0-DA3C0DBA2587}"/>
              </a:ext>
            </a:extLst>
          </p:cNvPr>
          <p:cNvSpPr txBox="1"/>
          <p:nvPr/>
        </p:nvSpPr>
        <p:spPr>
          <a:xfrm>
            <a:off x="7607613" y="920113"/>
            <a:ext cx="968284" cy="338554"/>
          </a:xfrm>
          <a:prstGeom prst="rect">
            <a:avLst/>
          </a:prstGeom>
          <a:solidFill>
            <a:srgbClr val="00006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i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可視化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637539" y="4567531"/>
            <a:ext cx="58083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T.S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PT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C-ZOP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、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SCAR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刮傷等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7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類欠點資訊已可視化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0368592-452E-AF64-A133-32654B34301F}"/>
              </a:ext>
            </a:extLst>
          </p:cNvPr>
          <p:cNvGrpSpPr/>
          <p:nvPr/>
        </p:nvGrpSpPr>
        <p:grpSpPr>
          <a:xfrm>
            <a:off x="1340930" y="4667753"/>
            <a:ext cx="279585" cy="168890"/>
            <a:chOff x="1114871" y="4458058"/>
            <a:chExt cx="438179" cy="264693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D5B5B2D-2A4B-34BA-1E83-8F9F7728D84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FA70B6CC-D5C4-3F02-B08A-08A3B8FBA3CC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86DDCC1-6C19-3E9B-B703-66EC62A4A4A2}"/>
              </a:ext>
            </a:extLst>
          </p:cNvPr>
          <p:cNvGrpSpPr/>
          <p:nvPr/>
        </p:nvGrpSpPr>
        <p:grpSpPr>
          <a:xfrm flipH="1">
            <a:off x="7366668" y="4667752"/>
            <a:ext cx="279586" cy="168889"/>
            <a:chOff x="1114871" y="4458058"/>
            <a:chExt cx="438183" cy="264693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28423FC-7DC3-26CE-FCFD-538294D9ECE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5FEAC217-B5FC-59A6-91E5-27641374269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C3CA96-857B-B4BA-FFEB-3A8A8F783D25}"/>
              </a:ext>
            </a:extLst>
          </p:cNvPr>
          <p:cNvSpPr txBox="1"/>
          <p:nvPr/>
        </p:nvSpPr>
        <p:spPr>
          <a:xfrm>
            <a:off x="669799" y="1796540"/>
            <a:ext cx="96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檢查機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5F82270-1500-539B-5992-665F0DCE82A5}"/>
              </a:ext>
            </a:extLst>
          </p:cNvPr>
          <p:cNvSpPr txBox="1"/>
          <p:nvPr/>
        </p:nvSpPr>
        <p:spPr>
          <a:xfrm>
            <a:off x="3041199" y="1374688"/>
            <a:ext cx="483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kumimoji="1" lang="zh-TW" altLang="en-US" sz="1600" b="1" i="0">
              <a:solidFill>
                <a:srgbClr val="000066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7E472-9992-1293-2AEE-B3516049F4DA}"/>
              </a:ext>
            </a:extLst>
          </p:cNvPr>
          <p:cNvGrpSpPr/>
          <p:nvPr/>
        </p:nvGrpSpPr>
        <p:grpSpPr>
          <a:xfrm>
            <a:off x="4044568" y="2575837"/>
            <a:ext cx="2732677" cy="1821515"/>
            <a:chOff x="4083066" y="2598038"/>
            <a:chExt cx="2732677" cy="1821515"/>
          </a:xfrm>
        </p:grpSpPr>
        <p:pic>
          <p:nvPicPr>
            <p:cNvPr id="17" name="圖片 16" descr="一張含有 文字, 螢幕擷取畫面, 計算機, 設計 的圖片&#10;&#10;自動產生的描述">
              <a:extLst>
                <a:ext uri="{FF2B5EF4-FFF2-40B4-BE49-F238E27FC236}">
                  <a16:creationId xmlns:a16="http://schemas.microsoft.com/office/drawing/2014/main" id="{92C1B5B4-84FE-71BE-EAFB-F24BEAE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07" t="56247" r="10766" b="6538"/>
            <a:stretch/>
          </p:blipFill>
          <p:spPr>
            <a:xfrm>
              <a:off x="4083066" y="2598038"/>
              <a:ext cx="2732677" cy="1821515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91BAF6-27FF-D91C-0F42-6E1185C9B759}"/>
                </a:ext>
              </a:extLst>
            </p:cNvPr>
            <p:cNvGrpSpPr/>
            <p:nvPr/>
          </p:nvGrpSpPr>
          <p:grpSpPr>
            <a:xfrm>
              <a:off x="6050081" y="3017276"/>
              <a:ext cx="620477" cy="246221"/>
              <a:chOff x="6050081" y="3017276"/>
              <a:chExt cx="620477" cy="246221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503C440-5D7D-72F9-7668-56D432C57D52}"/>
                  </a:ext>
                </a:extLst>
              </p:cNvPr>
              <p:cNvSpPr/>
              <p:nvPr/>
            </p:nvSpPr>
            <p:spPr>
              <a:xfrm>
                <a:off x="6050081" y="3042120"/>
                <a:ext cx="620477" cy="191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14A54B4-4084-F622-2CD4-45C852C168F9}"/>
                  </a:ext>
                </a:extLst>
              </p:cNvPr>
              <p:cNvSpPr txBox="1"/>
              <p:nvPr/>
            </p:nvSpPr>
            <p:spPr>
              <a:xfrm>
                <a:off x="6180882" y="3017276"/>
                <a:ext cx="374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TW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PT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A4AC25-6C00-C2B0-6B63-A7ACAA6457D1}"/>
                </a:ext>
              </a:extLst>
            </p:cNvPr>
            <p:cNvGrpSpPr/>
            <p:nvPr/>
          </p:nvGrpSpPr>
          <p:grpSpPr>
            <a:xfrm>
              <a:off x="5126107" y="3012859"/>
              <a:ext cx="620477" cy="246221"/>
              <a:chOff x="5110055" y="3032496"/>
              <a:chExt cx="620477" cy="246221"/>
            </a:xfrm>
          </p:grpSpPr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7B2AD55-67F7-A61F-4C40-DBC6A7ECF61B}"/>
                  </a:ext>
                </a:extLst>
              </p:cNvPr>
              <p:cNvSpPr/>
              <p:nvPr/>
            </p:nvSpPr>
            <p:spPr>
              <a:xfrm>
                <a:off x="5110055" y="3065146"/>
                <a:ext cx="620477" cy="191142"/>
              </a:xfrm>
              <a:prstGeom prst="roundRect">
                <a:avLst/>
              </a:prstGeom>
              <a:solidFill>
                <a:srgbClr val="00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BE156FF-7229-75E5-19AD-2F52162469E8}"/>
                  </a:ext>
                </a:extLst>
              </p:cNvPr>
              <p:cNvSpPr txBox="1"/>
              <p:nvPr/>
            </p:nvSpPr>
            <p:spPr>
              <a:xfrm>
                <a:off x="5215226" y="3032496"/>
                <a:ext cx="42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ja-JP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キズ</a:t>
                </a:r>
                <a:endParaRPr kumimoji="1" lang="zh-TW" altLang="en-US" sz="1000" b="1" i="0" err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0768A72-C859-B8D0-9D57-C3AA24216E9E}"/>
                </a:ext>
              </a:extLst>
            </p:cNvPr>
            <p:cNvGrpSpPr/>
            <p:nvPr/>
          </p:nvGrpSpPr>
          <p:grpSpPr>
            <a:xfrm>
              <a:off x="4196538" y="3012858"/>
              <a:ext cx="627078" cy="246221"/>
              <a:chOff x="4195532" y="3033614"/>
              <a:chExt cx="627078" cy="246221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6E8A4FCF-051F-9F3A-B805-0DBC417DABF9}"/>
                  </a:ext>
                </a:extLst>
              </p:cNvPr>
              <p:cNvSpPr/>
              <p:nvPr/>
            </p:nvSpPr>
            <p:spPr>
              <a:xfrm>
                <a:off x="4195532" y="3062300"/>
                <a:ext cx="606990" cy="18885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B64A740-D0C5-E667-DFB4-7EAB15D3D742}"/>
                  </a:ext>
                </a:extLst>
              </p:cNvPr>
              <p:cNvSpPr txBox="1"/>
              <p:nvPr/>
            </p:nvSpPr>
            <p:spPr>
              <a:xfrm>
                <a:off x="4279004" y="3033614"/>
                <a:ext cx="5436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TW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異物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 dirty="0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 dirty="0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TOM3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精查後，</a:t>
              </a:r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MAP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分佈散亂無章，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品質變化無法及時有效性的判斷。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 dirty="0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因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檢查機機能關係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針對微小畫像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無法有效分類，造成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品質對應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判斷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上的難度提升。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在微小欠點中，有區分為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OK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及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欠點，而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欠點就是品質指標的重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要參考依據。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D3CEF3-B85A-4083-8D25-5EFC9D211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f40e22-4ae5-471f-aba9-697f7019d031"/>
    <ds:schemaRef ds:uri="efc91a35-95dc-44c3-b5f8-3a0d455939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C0B66F-E7C5-4063-AB5E-437C829FDAF6}">
  <ds:schemaRefs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efc91a35-95dc-44c3-b5f8-3a0d45593902"/>
    <ds:schemaRef ds:uri="06f40e22-4ae5-471f-aba9-697f7019d03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10736</TotalTime>
  <Words>2858</Words>
  <Application>Microsoft Office PowerPoint</Application>
  <PresentationFormat>如螢幕大小 (16:9)</PresentationFormat>
  <Paragraphs>426</Paragraphs>
  <Slides>20</Slides>
  <Notes>20</Notes>
  <HiddenSlides>2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3" baseType="lpstr">
      <vt:lpstr>Meiryo UI</vt:lpstr>
      <vt:lpstr>Microsoft YaHei</vt:lpstr>
      <vt:lpstr>Yu Gothic</vt:lpstr>
      <vt:lpstr>Yu Gothic Light</vt:lpstr>
      <vt:lpstr>微軟正黑體</vt:lpstr>
      <vt:lpstr>新細明體</vt:lpstr>
      <vt:lpstr>Arial</vt:lpstr>
      <vt:lpstr>Arial Black</vt:lpstr>
      <vt:lpstr>Calibri</vt:lpstr>
      <vt:lpstr>Roboto</vt:lpstr>
      <vt:lpstr>Segoe UI</vt:lpstr>
      <vt:lpstr>Wingdings</vt:lpstr>
      <vt:lpstr>AGC_PPT_Internal_16-9</vt:lpstr>
      <vt:lpstr>DXツール活用による窯生產技術向上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製一部的DX之路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賴 銘祥(lai minghsiang)/ADT/經企・革新・PEGAS@s</cp:lastModifiedBy>
  <cp:revision>498</cp:revision>
  <dcterms:created xsi:type="dcterms:W3CDTF">2018-06-22T07:01:47Z</dcterms:created>
  <dcterms:modified xsi:type="dcterms:W3CDTF">2024-09-28T07:13:52Z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